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86" r:id="rId3"/>
    <p:sldId id="287" r:id="rId4"/>
    <p:sldId id="302" r:id="rId5"/>
    <p:sldId id="310" r:id="rId6"/>
    <p:sldId id="311" r:id="rId7"/>
    <p:sldId id="312" r:id="rId8"/>
    <p:sldId id="290" r:id="rId9"/>
    <p:sldId id="308" r:id="rId10"/>
    <p:sldId id="265" r:id="rId11"/>
    <p:sldId id="288" r:id="rId12"/>
    <p:sldId id="289" r:id="rId13"/>
    <p:sldId id="313" r:id="rId14"/>
    <p:sldId id="314" r:id="rId15"/>
    <p:sldId id="291" r:id="rId16"/>
    <p:sldId id="257" r:id="rId17"/>
    <p:sldId id="317" r:id="rId18"/>
    <p:sldId id="267" r:id="rId19"/>
    <p:sldId id="266" r:id="rId20"/>
    <p:sldId id="262" r:id="rId21"/>
    <p:sldId id="258" r:id="rId22"/>
    <p:sldId id="259" r:id="rId23"/>
    <p:sldId id="260" r:id="rId24"/>
    <p:sldId id="263" r:id="rId25"/>
    <p:sldId id="264" r:id="rId26"/>
    <p:sldId id="261" r:id="rId27"/>
    <p:sldId id="273" r:id="rId28"/>
    <p:sldId id="268" r:id="rId29"/>
    <p:sldId id="269" r:id="rId30"/>
    <p:sldId id="270" r:id="rId31"/>
    <p:sldId id="272" r:id="rId32"/>
    <p:sldId id="275" r:id="rId33"/>
    <p:sldId id="276" r:id="rId34"/>
    <p:sldId id="277" r:id="rId35"/>
    <p:sldId id="279" r:id="rId36"/>
    <p:sldId id="280" r:id="rId37"/>
    <p:sldId id="295" r:id="rId38"/>
    <p:sldId id="281" r:id="rId39"/>
    <p:sldId id="282" r:id="rId40"/>
    <p:sldId id="284" r:id="rId41"/>
    <p:sldId id="256" r:id="rId42"/>
    <p:sldId id="294" r:id="rId43"/>
    <p:sldId id="298" r:id="rId44"/>
    <p:sldId id="299" r:id="rId45"/>
    <p:sldId id="296" r:id="rId46"/>
    <p:sldId id="300" r:id="rId47"/>
    <p:sldId id="301" r:id="rId48"/>
    <p:sldId id="318" r:id="rId49"/>
    <p:sldId id="31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06055 - Tasmin Khan" userId="ac607c45-54a5-41c6-a260-ae3d6cf88f18" providerId="ADAL" clId="{934825AF-AEB6-4633-99ED-734325836CA1}"/>
    <pc:docChg chg="undo custSel addSld delSld modSld sldOrd">
      <pc:chgData name="1906055 - Tasmin Khan" userId="ac607c45-54a5-41c6-a260-ae3d6cf88f18" providerId="ADAL" clId="{934825AF-AEB6-4633-99ED-734325836CA1}" dt="2024-12-15T07:32:53.970" v="288" actId="2696"/>
      <pc:docMkLst>
        <pc:docMk/>
      </pc:docMkLst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2173467258" sldId="256"/>
        </pc:sldMkLst>
      </pc:sldChg>
      <pc:sldChg chg="addSp delSp modSp mod">
        <pc:chgData name="1906055 - Tasmin Khan" userId="ac607c45-54a5-41c6-a260-ae3d6cf88f18" providerId="ADAL" clId="{934825AF-AEB6-4633-99ED-734325836CA1}" dt="2024-12-14T11:32:54.456" v="61" actId="1076"/>
        <pc:sldMkLst>
          <pc:docMk/>
          <pc:sldMk cId="3591913339" sldId="257"/>
        </pc:sldMkLst>
        <pc:picChg chg="add mod">
          <ac:chgData name="1906055 - Tasmin Khan" userId="ac607c45-54a5-41c6-a260-ae3d6cf88f18" providerId="ADAL" clId="{934825AF-AEB6-4633-99ED-734325836CA1}" dt="2024-12-13T06:03:30.395" v="26" actId="14100"/>
          <ac:picMkLst>
            <pc:docMk/>
            <pc:sldMk cId="3591913339" sldId="257"/>
            <ac:picMk id="3" creationId="{9AE9B907-FD64-1ADB-8A61-42EE33395205}"/>
          </ac:picMkLst>
        </pc:picChg>
        <pc:picChg chg="add del mod">
          <ac:chgData name="1906055 - Tasmin Khan" userId="ac607c45-54a5-41c6-a260-ae3d6cf88f18" providerId="ADAL" clId="{934825AF-AEB6-4633-99ED-734325836CA1}" dt="2024-12-14T11:32:28.799" v="55" actId="478"/>
          <ac:picMkLst>
            <pc:docMk/>
            <pc:sldMk cId="3591913339" sldId="257"/>
            <ac:picMk id="4" creationId="{B60D4AA2-D862-CB7B-DD7A-E7C7B9B0D4A4}"/>
          </ac:picMkLst>
        </pc:picChg>
        <pc:picChg chg="del mod">
          <ac:chgData name="1906055 - Tasmin Khan" userId="ac607c45-54a5-41c6-a260-ae3d6cf88f18" providerId="ADAL" clId="{934825AF-AEB6-4633-99ED-734325836CA1}" dt="2024-12-14T11:15:27.275" v="41" actId="478"/>
          <ac:picMkLst>
            <pc:docMk/>
            <pc:sldMk cId="3591913339" sldId="257"/>
            <ac:picMk id="5" creationId="{4E628945-C819-5787-8B15-A2535FD5FC6B}"/>
          </ac:picMkLst>
        </pc:picChg>
        <pc:picChg chg="del mod">
          <ac:chgData name="1906055 - Tasmin Khan" userId="ac607c45-54a5-41c6-a260-ae3d6cf88f18" providerId="ADAL" clId="{934825AF-AEB6-4633-99ED-734325836CA1}" dt="2024-12-14T11:32:48.254" v="58" actId="478"/>
          <ac:picMkLst>
            <pc:docMk/>
            <pc:sldMk cId="3591913339" sldId="257"/>
            <ac:picMk id="7" creationId="{CAF6E222-7B08-E9F5-D451-B36664142B7F}"/>
          </ac:picMkLst>
        </pc:picChg>
        <pc:picChg chg="add mod">
          <ac:chgData name="1906055 - Tasmin Khan" userId="ac607c45-54a5-41c6-a260-ae3d6cf88f18" providerId="ADAL" clId="{934825AF-AEB6-4633-99ED-734325836CA1}" dt="2024-12-14T11:32:32.340" v="57" actId="1076"/>
          <ac:picMkLst>
            <pc:docMk/>
            <pc:sldMk cId="3591913339" sldId="257"/>
            <ac:picMk id="8" creationId="{28DD3508-4E5C-46B9-8E2C-3C902249675C}"/>
          </ac:picMkLst>
        </pc:picChg>
        <pc:picChg chg="add mod">
          <ac:chgData name="1906055 - Tasmin Khan" userId="ac607c45-54a5-41c6-a260-ae3d6cf88f18" providerId="ADAL" clId="{934825AF-AEB6-4633-99ED-734325836CA1}" dt="2024-12-14T11:32:54.456" v="61" actId="1076"/>
          <ac:picMkLst>
            <pc:docMk/>
            <pc:sldMk cId="3591913339" sldId="257"/>
            <ac:picMk id="10" creationId="{8036E8C3-B5BF-5355-D0A0-074EB8FD5D80}"/>
          </ac:picMkLst>
        </pc:picChg>
      </pc:sldChg>
      <pc:sldChg chg="addSp delSp modSp mod">
        <pc:chgData name="1906055 - Tasmin Khan" userId="ac607c45-54a5-41c6-a260-ae3d6cf88f18" providerId="ADAL" clId="{934825AF-AEB6-4633-99ED-734325836CA1}" dt="2024-12-14T11:33:55.377" v="63" actId="22"/>
        <pc:sldMkLst>
          <pc:docMk/>
          <pc:sldMk cId="4243596702" sldId="258"/>
        </pc:sldMkLst>
        <pc:picChg chg="add del">
          <ac:chgData name="1906055 - Tasmin Khan" userId="ac607c45-54a5-41c6-a260-ae3d6cf88f18" providerId="ADAL" clId="{934825AF-AEB6-4633-99ED-734325836CA1}" dt="2024-12-14T11:13:19.638" v="39" actId="478"/>
          <ac:picMkLst>
            <pc:docMk/>
            <pc:sldMk cId="4243596702" sldId="258"/>
            <ac:picMk id="3" creationId="{678BEFEF-1491-888F-93C4-65B8FDFAD522}"/>
          </ac:picMkLst>
        </pc:picChg>
        <pc:picChg chg="del">
          <ac:chgData name="1906055 - Tasmin Khan" userId="ac607c45-54a5-41c6-a260-ae3d6cf88f18" providerId="ADAL" clId="{934825AF-AEB6-4633-99ED-734325836CA1}" dt="2024-12-14T11:13:16.931" v="37" actId="478"/>
          <ac:picMkLst>
            <pc:docMk/>
            <pc:sldMk cId="4243596702" sldId="258"/>
            <ac:picMk id="5" creationId="{1F025C6A-A74C-181B-6F39-6E0246173BD6}"/>
          </ac:picMkLst>
        </pc:picChg>
        <pc:picChg chg="add del">
          <ac:chgData name="1906055 - Tasmin Khan" userId="ac607c45-54a5-41c6-a260-ae3d6cf88f18" providerId="ADAL" clId="{934825AF-AEB6-4633-99ED-734325836CA1}" dt="2024-12-14T11:17:08.278" v="44" actId="478"/>
          <ac:picMkLst>
            <pc:docMk/>
            <pc:sldMk cId="4243596702" sldId="258"/>
            <ac:picMk id="6" creationId="{FCC53197-B1DC-D159-408C-CA73EC907EFD}"/>
          </ac:picMkLst>
        </pc:picChg>
        <pc:picChg chg="add del mod">
          <ac:chgData name="1906055 - Tasmin Khan" userId="ac607c45-54a5-41c6-a260-ae3d6cf88f18" providerId="ADAL" clId="{934825AF-AEB6-4633-99ED-734325836CA1}" dt="2024-12-14T11:33:54.986" v="62" actId="478"/>
          <ac:picMkLst>
            <pc:docMk/>
            <pc:sldMk cId="4243596702" sldId="258"/>
            <ac:picMk id="8" creationId="{151211B1-C6D1-2A9F-547A-3D489652342C}"/>
          </ac:picMkLst>
        </pc:picChg>
        <pc:picChg chg="add">
          <ac:chgData name="1906055 - Tasmin Khan" userId="ac607c45-54a5-41c6-a260-ae3d6cf88f18" providerId="ADAL" clId="{934825AF-AEB6-4633-99ED-734325836CA1}" dt="2024-12-14T11:33:55.377" v="63" actId="22"/>
          <ac:picMkLst>
            <pc:docMk/>
            <pc:sldMk cId="4243596702" sldId="258"/>
            <ac:picMk id="10" creationId="{CD2EBA92-74EA-CC10-63F1-E7FB12B79392}"/>
          </ac:picMkLst>
        </pc:picChg>
      </pc:sldChg>
      <pc:sldChg chg="addSp delSp modSp mod">
        <pc:chgData name="1906055 - Tasmin Khan" userId="ac607c45-54a5-41c6-a260-ae3d6cf88f18" providerId="ADAL" clId="{934825AF-AEB6-4633-99ED-734325836CA1}" dt="2024-12-14T11:34:36.587" v="69" actId="1036"/>
        <pc:sldMkLst>
          <pc:docMk/>
          <pc:sldMk cId="337107076" sldId="259"/>
        </pc:sldMkLst>
        <pc:picChg chg="add del">
          <ac:chgData name="1906055 - Tasmin Khan" userId="ac607c45-54a5-41c6-a260-ae3d6cf88f18" providerId="ADAL" clId="{934825AF-AEB6-4633-99ED-734325836CA1}" dt="2024-12-14T11:33:58.395" v="64" actId="478"/>
          <ac:picMkLst>
            <pc:docMk/>
            <pc:sldMk cId="337107076" sldId="259"/>
            <ac:picMk id="3" creationId="{E374F4B2-E2A3-B421-5EDC-8BBB6E0F11C5}"/>
          </ac:picMkLst>
        </pc:picChg>
        <pc:picChg chg="del">
          <ac:chgData name="1906055 - Tasmin Khan" userId="ac607c45-54a5-41c6-a260-ae3d6cf88f18" providerId="ADAL" clId="{934825AF-AEB6-4633-99ED-734325836CA1}" dt="2024-12-14T11:18:05.607" v="47" actId="478"/>
          <ac:picMkLst>
            <pc:docMk/>
            <pc:sldMk cId="337107076" sldId="259"/>
            <ac:picMk id="5" creationId="{B7ED76DD-16D8-FD01-AD9F-0356BF56EF1D}"/>
          </ac:picMkLst>
        </pc:picChg>
        <pc:picChg chg="add del mod">
          <ac:chgData name="1906055 - Tasmin Khan" userId="ac607c45-54a5-41c6-a260-ae3d6cf88f18" providerId="ADAL" clId="{934825AF-AEB6-4633-99ED-734325836CA1}" dt="2024-12-14T11:34:35.128" v="67" actId="478"/>
          <ac:picMkLst>
            <pc:docMk/>
            <pc:sldMk cId="337107076" sldId="259"/>
            <ac:picMk id="6" creationId="{39F659C0-6BA5-233D-0A59-629F0B7AD4A5}"/>
          </ac:picMkLst>
        </pc:picChg>
        <pc:picChg chg="add mod">
          <ac:chgData name="1906055 - Tasmin Khan" userId="ac607c45-54a5-41c6-a260-ae3d6cf88f18" providerId="ADAL" clId="{934825AF-AEB6-4633-99ED-734325836CA1}" dt="2024-12-14T11:34:36.587" v="69" actId="1036"/>
          <ac:picMkLst>
            <pc:docMk/>
            <pc:sldMk cId="337107076" sldId="259"/>
            <ac:picMk id="8" creationId="{4BAF7F1C-485A-7F47-2D14-0E01EEFFBEC3}"/>
          </ac:picMkLst>
        </pc:picChg>
      </pc:sldChg>
      <pc:sldChg chg="addSp delSp mod">
        <pc:chgData name="1906055 - Tasmin Khan" userId="ac607c45-54a5-41c6-a260-ae3d6cf88f18" providerId="ADAL" clId="{934825AF-AEB6-4633-99ED-734325836CA1}" dt="2024-12-14T11:35:31.519" v="71" actId="22"/>
        <pc:sldMkLst>
          <pc:docMk/>
          <pc:sldMk cId="1044284938" sldId="260"/>
        </pc:sldMkLst>
        <pc:picChg chg="add del">
          <ac:chgData name="1906055 - Tasmin Khan" userId="ac607c45-54a5-41c6-a260-ae3d6cf88f18" providerId="ADAL" clId="{934825AF-AEB6-4633-99ED-734325836CA1}" dt="2024-12-14T11:35:31.274" v="70" actId="478"/>
          <ac:picMkLst>
            <pc:docMk/>
            <pc:sldMk cId="1044284938" sldId="260"/>
            <ac:picMk id="3" creationId="{5A622CFB-8E93-CBE7-B289-D766CF56B1B6}"/>
          </ac:picMkLst>
        </pc:picChg>
        <pc:picChg chg="del">
          <ac:chgData name="1906055 - Tasmin Khan" userId="ac607c45-54a5-41c6-a260-ae3d6cf88f18" providerId="ADAL" clId="{934825AF-AEB6-4633-99ED-734325836CA1}" dt="2024-12-14T11:19:20.358" v="49" actId="478"/>
          <ac:picMkLst>
            <pc:docMk/>
            <pc:sldMk cId="1044284938" sldId="260"/>
            <ac:picMk id="5" creationId="{8BFF0650-B955-A24C-AF76-F2C04412CE54}"/>
          </ac:picMkLst>
        </pc:picChg>
        <pc:picChg chg="add">
          <ac:chgData name="1906055 - Tasmin Khan" userId="ac607c45-54a5-41c6-a260-ae3d6cf88f18" providerId="ADAL" clId="{934825AF-AEB6-4633-99ED-734325836CA1}" dt="2024-12-14T11:35:31.519" v="71" actId="22"/>
          <ac:picMkLst>
            <pc:docMk/>
            <pc:sldMk cId="1044284938" sldId="260"/>
            <ac:picMk id="6" creationId="{E45F5797-AC68-A248-99F4-ED8F6E003875}"/>
          </ac:picMkLst>
        </pc:picChg>
      </pc:sldChg>
      <pc:sldChg chg="addSp delSp mod">
        <pc:chgData name="1906055 - Tasmin Khan" userId="ac607c45-54a5-41c6-a260-ae3d6cf88f18" providerId="ADAL" clId="{934825AF-AEB6-4633-99ED-734325836CA1}" dt="2024-12-14T11:37:07.437" v="76" actId="22"/>
        <pc:sldMkLst>
          <pc:docMk/>
          <pc:sldMk cId="627705010" sldId="261"/>
        </pc:sldMkLst>
        <pc:picChg chg="del">
          <ac:chgData name="1906055 - Tasmin Khan" userId="ac607c45-54a5-41c6-a260-ae3d6cf88f18" providerId="ADAL" clId="{934825AF-AEB6-4633-99ED-734325836CA1}" dt="2024-12-13T05:59:08.289" v="13" actId="478"/>
          <ac:picMkLst>
            <pc:docMk/>
            <pc:sldMk cId="627705010" sldId="261"/>
            <ac:picMk id="3" creationId="{1BF17252-C9DF-FEF1-DE7C-FFC72A080C75}"/>
          </ac:picMkLst>
        </pc:picChg>
        <pc:picChg chg="add del">
          <ac:chgData name="1906055 - Tasmin Khan" userId="ac607c45-54a5-41c6-a260-ae3d6cf88f18" providerId="ADAL" clId="{934825AF-AEB6-4633-99ED-734325836CA1}" dt="2024-12-14T11:37:07.062" v="75" actId="478"/>
          <ac:picMkLst>
            <pc:docMk/>
            <pc:sldMk cId="627705010" sldId="261"/>
            <ac:picMk id="3" creationId="{3402367F-38DF-BB2A-7D3D-13804ECE881A}"/>
          </ac:picMkLst>
        </pc:picChg>
        <pc:picChg chg="add del">
          <ac:chgData name="1906055 - Tasmin Khan" userId="ac607c45-54a5-41c6-a260-ae3d6cf88f18" providerId="ADAL" clId="{934825AF-AEB6-4633-99ED-734325836CA1}" dt="2024-12-14T11:21:22.135" v="53" actId="478"/>
          <ac:picMkLst>
            <pc:docMk/>
            <pc:sldMk cId="627705010" sldId="261"/>
            <ac:picMk id="4" creationId="{7F3BD906-2053-379E-4938-4D985248E0BE}"/>
          </ac:picMkLst>
        </pc:picChg>
        <pc:picChg chg="add">
          <ac:chgData name="1906055 - Tasmin Khan" userId="ac607c45-54a5-41c6-a260-ae3d6cf88f18" providerId="ADAL" clId="{934825AF-AEB6-4633-99ED-734325836CA1}" dt="2024-12-14T11:37:07.437" v="76" actId="22"/>
          <ac:picMkLst>
            <pc:docMk/>
            <pc:sldMk cId="627705010" sldId="261"/>
            <ac:picMk id="6" creationId="{25A68219-A3D0-9560-FE7C-F7CE0B2B3A65}"/>
          </ac:picMkLst>
        </pc:picChg>
      </pc:sldChg>
      <pc:sldChg chg="addSp delSp add del mod">
        <pc:chgData name="1906055 - Tasmin Khan" userId="ac607c45-54a5-41c6-a260-ae3d6cf88f18" providerId="ADAL" clId="{934825AF-AEB6-4633-99ED-734325836CA1}" dt="2024-12-14T12:00:30.764" v="138" actId="2696"/>
        <pc:sldMkLst>
          <pc:docMk/>
          <pc:sldMk cId="3160246676" sldId="262"/>
        </pc:sldMkLst>
        <pc:picChg chg="add del">
          <ac:chgData name="1906055 - Tasmin Khan" userId="ac607c45-54a5-41c6-a260-ae3d6cf88f18" providerId="ADAL" clId="{934825AF-AEB6-4633-99ED-734325836CA1}" dt="2024-12-14T11:43:07.429" v="89" actId="478"/>
          <ac:picMkLst>
            <pc:docMk/>
            <pc:sldMk cId="3160246676" sldId="262"/>
            <ac:picMk id="3" creationId="{CBB4E170-020E-36C9-1BB3-39C0BE2A4E1F}"/>
          </ac:picMkLst>
        </pc:picChg>
        <pc:picChg chg="add">
          <ac:chgData name="1906055 - Tasmin Khan" userId="ac607c45-54a5-41c6-a260-ae3d6cf88f18" providerId="ADAL" clId="{934825AF-AEB6-4633-99ED-734325836CA1}" dt="2024-12-14T11:43:07.717" v="90" actId="22"/>
          <ac:picMkLst>
            <pc:docMk/>
            <pc:sldMk cId="3160246676" sldId="262"/>
            <ac:picMk id="5" creationId="{76E5FE02-49E4-4BE4-3E97-6ACC8C5D58A4}"/>
          </ac:picMkLst>
        </pc:picChg>
      </pc:sldChg>
      <pc:sldChg chg="add">
        <pc:chgData name="1906055 - Tasmin Khan" userId="ac607c45-54a5-41c6-a260-ae3d6cf88f18" providerId="ADAL" clId="{934825AF-AEB6-4633-99ED-734325836CA1}" dt="2024-12-14T12:00:34.048" v="139"/>
        <pc:sldMkLst>
          <pc:docMk/>
          <pc:sldMk cId="4135348320" sldId="262"/>
        </pc:sldMkLst>
      </pc:sldChg>
      <pc:sldChg chg="addSp delSp mod">
        <pc:chgData name="1906055 - Tasmin Khan" userId="ac607c45-54a5-41c6-a260-ae3d6cf88f18" providerId="ADAL" clId="{934825AF-AEB6-4633-99ED-734325836CA1}" dt="2024-12-14T11:38:00.232" v="77" actId="22"/>
        <pc:sldMkLst>
          <pc:docMk/>
          <pc:sldMk cId="630028443" sldId="263"/>
        </pc:sldMkLst>
        <pc:picChg chg="del">
          <ac:chgData name="1906055 - Tasmin Khan" userId="ac607c45-54a5-41c6-a260-ae3d6cf88f18" providerId="ADAL" clId="{934825AF-AEB6-4633-99ED-734325836CA1}" dt="2024-12-13T05:57:39.707" v="0" actId="478"/>
          <ac:picMkLst>
            <pc:docMk/>
            <pc:sldMk cId="630028443" sldId="263"/>
            <ac:picMk id="3" creationId="{03735A8C-84C3-9707-CA6E-A13B21CDA550}"/>
          </ac:picMkLst>
        </pc:picChg>
        <pc:picChg chg="add">
          <ac:chgData name="1906055 - Tasmin Khan" userId="ac607c45-54a5-41c6-a260-ae3d6cf88f18" providerId="ADAL" clId="{934825AF-AEB6-4633-99ED-734325836CA1}" dt="2024-12-14T11:38:00.232" v="77" actId="22"/>
          <ac:picMkLst>
            <pc:docMk/>
            <pc:sldMk cId="630028443" sldId="263"/>
            <ac:picMk id="3" creationId="{349B7EBF-7BA3-1866-7D0E-7310D7BBB3A3}"/>
          </ac:picMkLst>
        </pc:picChg>
        <pc:picChg chg="add del">
          <ac:chgData name="1906055 - Tasmin Khan" userId="ac607c45-54a5-41c6-a260-ae3d6cf88f18" providerId="ADAL" clId="{934825AF-AEB6-4633-99ED-734325836CA1}" dt="2024-12-14T11:35:35.220" v="72" actId="478"/>
          <ac:picMkLst>
            <pc:docMk/>
            <pc:sldMk cId="630028443" sldId="263"/>
            <ac:picMk id="4" creationId="{6205A5DF-4D6E-608C-2E83-3E5575D30354}"/>
          </ac:picMkLst>
        </pc:picChg>
      </pc:sldChg>
      <pc:sldChg chg="addSp delSp modSp mod">
        <pc:chgData name="1906055 - Tasmin Khan" userId="ac607c45-54a5-41c6-a260-ae3d6cf88f18" providerId="ADAL" clId="{934825AF-AEB6-4633-99ED-734325836CA1}" dt="2024-12-14T11:36:29.152" v="74" actId="22"/>
        <pc:sldMkLst>
          <pc:docMk/>
          <pc:sldMk cId="3132742615" sldId="264"/>
        </pc:sldMkLst>
        <pc:picChg chg="del">
          <ac:chgData name="1906055 - Tasmin Khan" userId="ac607c45-54a5-41c6-a260-ae3d6cf88f18" providerId="ADAL" clId="{934825AF-AEB6-4633-99ED-734325836CA1}" dt="2024-12-13T05:57:48.421" v="2" actId="478"/>
          <ac:picMkLst>
            <pc:docMk/>
            <pc:sldMk cId="3132742615" sldId="264"/>
            <ac:picMk id="3" creationId="{3662BD7E-146C-15D2-8BCE-90A1356F1BED}"/>
          </ac:picMkLst>
        </pc:picChg>
        <pc:picChg chg="add del">
          <ac:chgData name="1906055 - Tasmin Khan" userId="ac607c45-54a5-41c6-a260-ae3d6cf88f18" providerId="ADAL" clId="{934825AF-AEB6-4633-99ED-734325836CA1}" dt="2024-12-14T11:36:28.623" v="73" actId="478"/>
          <ac:picMkLst>
            <pc:docMk/>
            <pc:sldMk cId="3132742615" sldId="264"/>
            <ac:picMk id="3" creationId="{EEBA29B1-B9DA-0CD1-B3EE-1683AF04C4B3}"/>
          </ac:picMkLst>
        </pc:picChg>
        <pc:picChg chg="add del">
          <ac:chgData name="1906055 - Tasmin Khan" userId="ac607c45-54a5-41c6-a260-ae3d6cf88f18" providerId="ADAL" clId="{934825AF-AEB6-4633-99ED-734325836CA1}" dt="2024-12-13T05:58:24.385" v="4" actId="478"/>
          <ac:picMkLst>
            <pc:docMk/>
            <pc:sldMk cId="3132742615" sldId="264"/>
            <ac:picMk id="4" creationId="{1F916F35-D751-F32A-9C81-DAF04C2E0A48}"/>
          </ac:picMkLst>
        </pc:picChg>
        <pc:picChg chg="add">
          <ac:chgData name="1906055 - Tasmin Khan" userId="ac607c45-54a5-41c6-a260-ae3d6cf88f18" providerId="ADAL" clId="{934825AF-AEB6-4633-99ED-734325836CA1}" dt="2024-12-14T11:36:29.152" v="74" actId="22"/>
          <ac:picMkLst>
            <pc:docMk/>
            <pc:sldMk cId="3132742615" sldId="264"/>
            <ac:picMk id="5" creationId="{2D6AD7D9-BDB8-B285-B425-13DEE2CDC410}"/>
          </ac:picMkLst>
        </pc:picChg>
        <pc:picChg chg="add del mod modCrop">
          <ac:chgData name="1906055 - Tasmin Khan" userId="ac607c45-54a5-41c6-a260-ae3d6cf88f18" providerId="ADAL" clId="{934825AF-AEB6-4633-99ED-734325836CA1}" dt="2024-12-13T05:58:53.454" v="10" actId="21"/>
          <ac:picMkLst>
            <pc:docMk/>
            <pc:sldMk cId="3132742615" sldId="264"/>
            <ac:picMk id="6" creationId="{8F7B3E52-404C-6BFE-9DEE-2ECF397426F0}"/>
          </ac:picMkLst>
        </pc:picChg>
        <pc:picChg chg="add del mod">
          <ac:chgData name="1906055 - Tasmin Khan" userId="ac607c45-54a5-41c6-a260-ae3d6cf88f18" providerId="ADAL" clId="{934825AF-AEB6-4633-99ED-734325836CA1}" dt="2024-12-14T11:20:42.254" v="51" actId="478"/>
          <ac:picMkLst>
            <pc:docMk/>
            <pc:sldMk cId="3132742615" sldId="264"/>
            <ac:picMk id="7" creationId="{8F7B3E52-404C-6BFE-9DEE-2ECF397426F0}"/>
          </ac:picMkLst>
        </pc:picChg>
      </pc:sldChg>
      <pc:sldChg chg="addSp modSp new mod ord">
        <pc:chgData name="1906055 - Tasmin Khan" userId="ac607c45-54a5-41c6-a260-ae3d6cf88f18" providerId="ADAL" clId="{934825AF-AEB6-4633-99ED-734325836CA1}" dt="2024-12-14T22:08:15.939" v="225"/>
        <pc:sldMkLst>
          <pc:docMk/>
          <pc:sldMk cId="930460290" sldId="265"/>
        </pc:sldMkLst>
        <pc:picChg chg="add mod">
          <ac:chgData name="1906055 - Tasmin Khan" userId="ac607c45-54a5-41c6-a260-ae3d6cf88f18" providerId="ADAL" clId="{934825AF-AEB6-4633-99ED-734325836CA1}" dt="2024-12-14T04:16:21.776" v="33" actId="1076"/>
          <ac:picMkLst>
            <pc:docMk/>
            <pc:sldMk cId="930460290" sldId="265"/>
            <ac:picMk id="3" creationId="{2018C77D-A849-B573-38AF-EDD4AA85848E}"/>
          </ac:picMkLst>
        </pc:picChg>
        <pc:picChg chg="add mod">
          <ac:chgData name="1906055 - Tasmin Khan" userId="ac607c45-54a5-41c6-a260-ae3d6cf88f18" providerId="ADAL" clId="{934825AF-AEB6-4633-99ED-734325836CA1}" dt="2024-12-14T04:16:34.856" v="36" actId="1076"/>
          <ac:picMkLst>
            <pc:docMk/>
            <pc:sldMk cId="930460290" sldId="265"/>
            <ac:picMk id="5" creationId="{02E2A450-939F-F4B3-0FFA-980CE78D98FF}"/>
          </ac:picMkLst>
        </pc:picChg>
      </pc:sldChg>
      <pc:sldChg chg="add">
        <pc:chgData name="1906055 - Tasmin Khan" userId="ac607c45-54a5-41c6-a260-ae3d6cf88f18" providerId="ADAL" clId="{934825AF-AEB6-4633-99ED-734325836CA1}" dt="2024-12-14T12:00:34.048" v="139"/>
        <pc:sldMkLst>
          <pc:docMk/>
          <pc:sldMk cId="3096637990" sldId="266"/>
        </pc:sldMkLst>
      </pc:sldChg>
      <pc:sldChg chg="addSp delSp new add del mod">
        <pc:chgData name="1906055 - Tasmin Khan" userId="ac607c45-54a5-41c6-a260-ae3d6cf88f18" providerId="ADAL" clId="{934825AF-AEB6-4633-99ED-734325836CA1}" dt="2024-12-14T12:00:30.764" v="138" actId="2696"/>
        <pc:sldMkLst>
          <pc:docMk/>
          <pc:sldMk cId="3868112278" sldId="266"/>
        </pc:sldMkLst>
        <pc:picChg chg="add del">
          <ac:chgData name="1906055 - Tasmin Khan" userId="ac607c45-54a5-41c6-a260-ae3d6cf88f18" providerId="ADAL" clId="{934825AF-AEB6-4633-99ED-734325836CA1}" dt="2024-12-14T11:42:35.642" v="83" actId="478"/>
          <ac:picMkLst>
            <pc:docMk/>
            <pc:sldMk cId="3868112278" sldId="266"/>
            <ac:picMk id="3" creationId="{56B50A5F-DA0D-8299-C08A-E890709A7CB1}"/>
          </ac:picMkLst>
        </pc:picChg>
        <pc:picChg chg="add">
          <ac:chgData name="1906055 - Tasmin Khan" userId="ac607c45-54a5-41c6-a260-ae3d6cf88f18" providerId="ADAL" clId="{934825AF-AEB6-4633-99ED-734325836CA1}" dt="2024-12-14T11:42:35.988" v="84" actId="22"/>
          <ac:picMkLst>
            <pc:docMk/>
            <pc:sldMk cId="3868112278" sldId="266"/>
            <ac:picMk id="5" creationId="{4805C31E-4953-E946-7F0E-16013D2CFEF5}"/>
          </ac:picMkLst>
        </pc:picChg>
      </pc:sldChg>
      <pc:sldChg chg="addSp delSp modSp new add del mod">
        <pc:chgData name="1906055 - Tasmin Khan" userId="ac607c45-54a5-41c6-a260-ae3d6cf88f18" providerId="ADAL" clId="{934825AF-AEB6-4633-99ED-734325836CA1}" dt="2024-12-14T12:00:30.764" v="138" actId="2696"/>
        <pc:sldMkLst>
          <pc:docMk/>
          <pc:sldMk cId="273765728" sldId="267"/>
        </pc:sldMkLst>
        <pc:picChg chg="add del">
          <ac:chgData name="1906055 - Tasmin Khan" userId="ac607c45-54a5-41c6-a260-ae3d6cf88f18" providerId="ADAL" clId="{934825AF-AEB6-4633-99ED-734325836CA1}" dt="2024-12-14T11:42:57.794" v="85" actId="478"/>
          <ac:picMkLst>
            <pc:docMk/>
            <pc:sldMk cId="273765728" sldId="267"/>
            <ac:picMk id="3" creationId="{82DBC200-D038-1F49-4B1D-12177DFFFB70}"/>
          </ac:picMkLst>
        </pc:picChg>
        <pc:picChg chg="add del mod">
          <ac:chgData name="1906055 - Tasmin Khan" userId="ac607c45-54a5-41c6-a260-ae3d6cf88f18" providerId="ADAL" clId="{934825AF-AEB6-4633-99ED-734325836CA1}" dt="2024-12-14T11:43:59.618" v="91" actId="478"/>
          <ac:picMkLst>
            <pc:docMk/>
            <pc:sldMk cId="273765728" sldId="267"/>
            <ac:picMk id="5" creationId="{4D6CB708-4AB8-484C-0C0F-07FB161F3CE8}"/>
          </ac:picMkLst>
        </pc:picChg>
        <pc:picChg chg="add">
          <ac:chgData name="1906055 - Tasmin Khan" userId="ac607c45-54a5-41c6-a260-ae3d6cf88f18" providerId="ADAL" clId="{934825AF-AEB6-4633-99ED-734325836CA1}" dt="2024-12-14T11:43:59.868" v="92" actId="22"/>
          <ac:picMkLst>
            <pc:docMk/>
            <pc:sldMk cId="273765728" sldId="267"/>
            <ac:picMk id="7" creationId="{45906724-6812-E998-2A19-3CE9CCBADA27}"/>
          </ac:picMkLst>
        </pc:picChg>
      </pc:sldChg>
      <pc:sldChg chg="add">
        <pc:chgData name="1906055 - Tasmin Khan" userId="ac607c45-54a5-41c6-a260-ae3d6cf88f18" providerId="ADAL" clId="{934825AF-AEB6-4633-99ED-734325836CA1}" dt="2024-12-14T12:00:34.048" v="139"/>
        <pc:sldMkLst>
          <pc:docMk/>
          <pc:sldMk cId="592421773" sldId="267"/>
        </pc:sldMkLst>
      </pc:sldChg>
      <pc:sldChg chg="addSp delSp modSp new mod">
        <pc:chgData name="1906055 - Tasmin Khan" userId="ac607c45-54a5-41c6-a260-ae3d6cf88f18" providerId="ADAL" clId="{934825AF-AEB6-4633-99ED-734325836CA1}" dt="2024-12-14T11:45:22.615" v="101"/>
        <pc:sldMkLst>
          <pc:docMk/>
          <pc:sldMk cId="3995125394" sldId="268"/>
        </pc:sldMkLst>
        <pc:picChg chg="add del mod">
          <ac:chgData name="1906055 - Tasmin Khan" userId="ac607c45-54a5-41c6-a260-ae3d6cf88f18" providerId="ADAL" clId="{934825AF-AEB6-4633-99ED-734325836CA1}" dt="2024-12-14T11:45:20.781" v="99" actId="478"/>
          <ac:picMkLst>
            <pc:docMk/>
            <pc:sldMk cId="3995125394" sldId="268"/>
            <ac:picMk id="2" creationId="{31640EB7-A728-1898-C00A-9099FDC06CF6}"/>
          </ac:picMkLst>
        </pc:picChg>
        <pc:picChg chg="add del mod">
          <ac:chgData name="1906055 - Tasmin Khan" userId="ac607c45-54a5-41c6-a260-ae3d6cf88f18" providerId="ADAL" clId="{934825AF-AEB6-4633-99ED-734325836CA1}" dt="2024-12-14T11:45:22.162" v="100" actId="478"/>
          <ac:picMkLst>
            <pc:docMk/>
            <pc:sldMk cId="3995125394" sldId="268"/>
            <ac:picMk id="3" creationId="{F4863B4E-B4DD-D1D4-A49A-1AB4DC8A726C}"/>
          </ac:picMkLst>
        </pc:picChg>
        <pc:picChg chg="add mod">
          <ac:chgData name="1906055 - Tasmin Khan" userId="ac607c45-54a5-41c6-a260-ae3d6cf88f18" providerId="ADAL" clId="{934825AF-AEB6-4633-99ED-734325836CA1}" dt="2024-12-14T11:45:22.615" v="101"/>
          <ac:picMkLst>
            <pc:docMk/>
            <pc:sldMk cId="3995125394" sldId="268"/>
            <ac:picMk id="4" creationId="{9D46E057-1D60-193D-36BD-779C9E947EEE}"/>
          </ac:picMkLst>
        </pc:picChg>
      </pc:sldChg>
      <pc:sldChg chg="addSp modSp new mod">
        <pc:chgData name="1906055 - Tasmin Khan" userId="ac607c45-54a5-41c6-a260-ae3d6cf88f18" providerId="ADAL" clId="{934825AF-AEB6-4633-99ED-734325836CA1}" dt="2024-12-14T11:46:19.915" v="108" actId="1076"/>
        <pc:sldMkLst>
          <pc:docMk/>
          <pc:sldMk cId="1374176586" sldId="269"/>
        </pc:sldMkLst>
        <pc:picChg chg="add mod">
          <ac:chgData name="1906055 - Tasmin Khan" userId="ac607c45-54a5-41c6-a260-ae3d6cf88f18" providerId="ADAL" clId="{934825AF-AEB6-4633-99ED-734325836CA1}" dt="2024-12-14T11:46:19.915" v="108" actId="1076"/>
          <ac:picMkLst>
            <pc:docMk/>
            <pc:sldMk cId="1374176586" sldId="269"/>
            <ac:picMk id="2" creationId="{FFC9BD77-EED9-28E7-216A-8A0562F3C263}"/>
          </ac:picMkLst>
        </pc:picChg>
        <pc:picChg chg="add mod">
          <ac:chgData name="1906055 - Tasmin Khan" userId="ac607c45-54a5-41c6-a260-ae3d6cf88f18" providerId="ADAL" clId="{934825AF-AEB6-4633-99ED-734325836CA1}" dt="2024-12-14T11:46:16.984" v="107" actId="1076"/>
          <ac:picMkLst>
            <pc:docMk/>
            <pc:sldMk cId="1374176586" sldId="269"/>
            <ac:picMk id="3" creationId="{1D58EF28-3E2D-F6EF-2412-986A4285EA46}"/>
          </ac:picMkLst>
        </pc:picChg>
      </pc:sldChg>
      <pc:sldChg chg="addSp modSp new">
        <pc:chgData name="1906055 - Tasmin Khan" userId="ac607c45-54a5-41c6-a260-ae3d6cf88f18" providerId="ADAL" clId="{934825AF-AEB6-4633-99ED-734325836CA1}" dt="2024-12-14T11:46:44.350" v="110"/>
        <pc:sldMkLst>
          <pc:docMk/>
          <pc:sldMk cId="829548561" sldId="270"/>
        </pc:sldMkLst>
        <pc:picChg chg="add mod">
          <ac:chgData name="1906055 - Tasmin Khan" userId="ac607c45-54a5-41c6-a260-ae3d6cf88f18" providerId="ADAL" clId="{934825AF-AEB6-4633-99ED-734325836CA1}" dt="2024-12-14T11:46:44.350" v="110"/>
          <ac:picMkLst>
            <pc:docMk/>
            <pc:sldMk cId="829548561" sldId="270"/>
            <ac:picMk id="2" creationId="{8FAC4FCC-66FF-CD58-DD33-5E35D587D15D}"/>
          </ac:picMkLst>
        </pc:picChg>
      </pc:sldChg>
      <pc:sldChg chg="addSp modSp new">
        <pc:chgData name="1906055 - Tasmin Khan" userId="ac607c45-54a5-41c6-a260-ae3d6cf88f18" providerId="ADAL" clId="{934825AF-AEB6-4633-99ED-734325836CA1}" dt="2024-12-14T11:50:15.395" v="112"/>
        <pc:sldMkLst>
          <pc:docMk/>
          <pc:sldMk cId="3778483603" sldId="271"/>
        </pc:sldMkLst>
        <pc:picChg chg="add mod">
          <ac:chgData name="1906055 - Tasmin Khan" userId="ac607c45-54a5-41c6-a260-ae3d6cf88f18" providerId="ADAL" clId="{934825AF-AEB6-4633-99ED-734325836CA1}" dt="2024-12-14T11:50:15.395" v="112"/>
          <ac:picMkLst>
            <pc:docMk/>
            <pc:sldMk cId="3778483603" sldId="271"/>
            <ac:picMk id="2" creationId="{0DCA47A6-41BC-A614-230E-5CB00A1393EE}"/>
          </ac:picMkLst>
        </pc:picChg>
      </pc:sldChg>
      <pc:sldChg chg="addSp delSp modSp new mod">
        <pc:chgData name="1906055 - Tasmin Khan" userId="ac607c45-54a5-41c6-a260-ae3d6cf88f18" providerId="ADAL" clId="{934825AF-AEB6-4633-99ED-734325836CA1}" dt="2024-12-14T11:52:12.643" v="119"/>
        <pc:sldMkLst>
          <pc:docMk/>
          <pc:sldMk cId="194558463" sldId="272"/>
        </pc:sldMkLst>
        <pc:picChg chg="add del mod">
          <ac:chgData name="1906055 - Tasmin Khan" userId="ac607c45-54a5-41c6-a260-ae3d6cf88f18" providerId="ADAL" clId="{934825AF-AEB6-4633-99ED-734325836CA1}" dt="2024-12-14T11:52:08.978" v="118" actId="478"/>
          <ac:picMkLst>
            <pc:docMk/>
            <pc:sldMk cId="194558463" sldId="272"/>
            <ac:picMk id="2" creationId="{430483BF-E71E-E005-3345-3B14A88AB11C}"/>
          </ac:picMkLst>
        </pc:picChg>
        <pc:picChg chg="add mod">
          <ac:chgData name="1906055 - Tasmin Khan" userId="ac607c45-54a5-41c6-a260-ae3d6cf88f18" providerId="ADAL" clId="{934825AF-AEB6-4633-99ED-734325836CA1}" dt="2024-12-14T11:52:12.643" v="119"/>
          <ac:picMkLst>
            <pc:docMk/>
            <pc:sldMk cId="194558463" sldId="272"/>
            <ac:picMk id="3" creationId="{092B6AEA-3FCB-4F73-9BB3-059EB4E4D84F}"/>
          </ac:picMkLst>
        </pc:picChg>
      </pc:sldChg>
      <pc:sldChg chg="addSp modSp new">
        <pc:chgData name="1906055 - Tasmin Khan" userId="ac607c45-54a5-41c6-a260-ae3d6cf88f18" providerId="ADAL" clId="{934825AF-AEB6-4633-99ED-734325836CA1}" dt="2024-12-14T11:51:29.894" v="115"/>
        <pc:sldMkLst>
          <pc:docMk/>
          <pc:sldMk cId="1510411899" sldId="273"/>
        </pc:sldMkLst>
        <pc:picChg chg="add mod">
          <ac:chgData name="1906055 - Tasmin Khan" userId="ac607c45-54a5-41c6-a260-ae3d6cf88f18" providerId="ADAL" clId="{934825AF-AEB6-4633-99ED-734325836CA1}" dt="2024-12-14T11:51:29.894" v="115"/>
          <ac:picMkLst>
            <pc:docMk/>
            <pc:sldMk cId="1510411899" sldId="273"/>
            <ac:picMk id="2" creationId="{A7519A75-AF3D-7B39-395C-6F57845E0703}"/>
          </ac:picMkLst>
        </pc:picChg>
      </pc:sldChg>
      <pc:sldChg chg="new del">
        <pc:chgData name="1906055 - Tasmin Khan" userId="ac607c45-54a5-41c6-a260-ae3d6cf88f18" providerId="ADAL" clId="{934825AF-AEB6-4633-99ED-734325836CA1}" dt="2024-12-14T11:53:13.389" v="121" actId="47"/>
        <pc:sldMkLst>
          <pc:docMk/>
          <pc:sldMk cId="4172360345" sldId="274"/>
        </pc:sldMkLst>
      </pc:sldChg>
      <pc:sldChg chg="add">
        <pc:chgData name="1906055 - Tasmin Khan" userId="ac607c45-54a5-41c6-a260-ae3d6cf88f18" providerId="ADAL" clId="{934825AF-AEB6-4633-99ED-734325836CA1}" dt="2024-12-14T11:53:10.656" v="120"/>
        <pc:sldMkLst>
          <pc:docMk/>
          <pc:sldMk cId="921678027" sldId="275"/>
        </pc:sldMkLst>
      </pc:sldChg>
      <pc:sldChg chg="add">
        <pc:chgData name="1906055 - Tasmin Khan" userId="ac607c45-54a5-41c6-a260-ae3d6cf88f18" providerId="ADAL" clId="{934825AF-AEB6-4633-99ED-734325836CA1}" dt="2024-12-14T11:53:10.656" v="120"/>
        <pc:sldMkLst>
          <pc:docMk/>
          <pc:sldMk cId="2653461860" sldId="276"/>
        </pc:sldMkLst>
      </pc:sldChg>
      <pc:sldChg chg="add">
        <pc:chgData name="1906055 - Tasmin Khan" userId="ac607c45-54a5-41c6-a260-ae3d6cf88f18" providerId="ADAL" clId="{934825AF-AEB6-4633-99ED-734325836CA1}" dt="2024-12-14T11:53:10.656" v="120"/>
        <pc:sldMkLst>
          <pc:docMk/>
          <pc:sldMk cId="2495982022" sldId="277"/>
        </pc:sldMkLst>
      </pc:sldChg>
      <pc:sldChg chg="add">
        <pc:chgData name="1906055 - Tasmin Khan" userId="ac607c45-54a5-41c6-a260-ae3d6cf88f18" providerId="ADAL" clId="{934825AF-AEB6-4633-99ED-734325836CA1}" dt="2024-12-14T11:53:10.656" v="120"/>
        <pc:sldMkLst>
          <pc:docMk/>
          <pc:sldMk cId="357905230" sldId="278"/>
        </pc:sldMkLst>
      </pc:sldChg>
      <pc:sldChg chg="add">
        <pc:chgData name="1906055 - Tasmin Khan" userId="ac607c45-54a5-41c6-a260-ae3d6cf88f18" providerId="ADAL" clId="{934825AF-AEB6-4633-99ED-734325836CA1}" dt="2024-12-14T11:53:10.656" v="120"/>
        <pc:sldMkLst>
          <pc:docMk/>
          <pc:sldMk cId="3577233809" sldId="279"/>
        </pc:sldMkLst>
      </pc:sldChg>
      <pc:sldChg chg="add">
        <pc:chgData name="1906055 - Tasmin Khan" userId="ac607c45-54a5-41c6-a260-ae3d6cf88f18" providerId="ADAL" clId="{934825AF-AEB6-4633-99ED-734325836CA1}" dt="2024-12-14T11:53:10.656" v="120"/>
        <pc:sldMkLst>
          <pc:docMk/>
          <pc:sldMk cId="1920379096" sldId="280"/>
        </pc:sldMkLst>
      </pc:sldChg>
      <pc:sldChg chg="add">
        <pc:chgData name="1906055 - Tasmin Khan" userId="ac607c45-54a5-41c6-a260-ae3d6cf88f18" providerId="ADAL" clId="{934825AF-AEB6-4633-99ED-734325836CA1}" dt="2024-12-14T11:53:10.656" v="120"/>
        <pc:sldMkLst>
          <pc:docMk/>
          <pc:sldMk cId="2024568205" sldId="281"/>
        </pc:sldMkLst>
      </pc:sldChg>
      <pc:sldChg chg="addSp modSp add mod">
        <pc:chgData name="1906055 - Tasmin Khan" userId="ac607c45-54a5-41c6-a260-ae3d6cf88f18" providerId="ADAL" clId="{934825AF-AEB6-4633-99ED-734325836CA1}" dt="2024-12-14T11:55:37.549" v="134" actId="1076"/>
        <pc:sldMkLst>
          <pc:docMk/>
          <pc:sldMk cId="1084611692" sldId="282"/>
        </pc:sldMkLst>
        <pc:spChg chg="mod">
          <ac:chgData name="1906055 - Tasmin Khan" userId="ac607c45-54a5-41c6-a260-ae3d6cf88f18" providerId="ADAL" clId="{934825AF-AEB6-4633-99ED-734325836CA1}" dt="2024-12-14T11:55:37.549" v="134" actId="1076"/>
          <ac:spMkLst>
            <pc:docMk/>
            <pc:sldMk cId="1084611692" sldId="282"/>
            <ac:spMk id="6" creationId="{E929A6D3-9365-9A00-C03C-AA42F584E933}"/>
          </ac:spMkLst>
        </pc:spChg>
        <pc:picChg chg="add mod">
          <ac:chgData name="1906055 - Tasmin Khan" userId="ac607c45-54a5-41c6-a260-ae3d6cf88f18" providerId="ADAL" clId="{934825AF-AEB6-4633-99ED-734325836CA1}" dt="2024-12-14T11:54:25.379" v="133" actId="1076"/>
          <ac:picMkLst>
            <pc:docMk/>
            <pc:sldMk cId="1084611692" sldId="282"/>
            <ac:picMk id="3" creationId="{C1D581BC-A36D-5F23-7B20-00EBC23D2A0D}"/>
          </ac:picMkLst>
        </pc:picChg>
        <pc:picChg chg="mod">
          <ac:chgData name="1906055 - Tasmin Khan" userId="ac607c45-54a5-41c6-a260-ae3d6cf88f18" providerId="ADAL" clId="{934825AF-AEB6-4633-99ED-734325836CA1}" dt="2024-12-14T11:53:57.297" v="127" actId="1076"/>
          <ac:picMkLst>
            <pc:docMk/>
            <pc:sldMk cId="1084611692" sldId="282"/>
            <ac:picMk id="5" creationId="{E06124C7-6627-BDEF-B9E7-11CA73D2B3E8}"/>
          </ac:picMkLst>
        </pc:picChg>
      </pc:sldChg>
      <pc:sldChg chg="delSp add del mod">
        <pc:chgData name="1906055 - Tasmin Khan" userId="ac607c45-54a5-41c6-a260-ae3d6cf88f18" providerId="ADAL" clId="{934825AF-AEB6-4633-99ED-734325836CA1}" dt="2024-12-14T12:00:09.989" v="135" actId="47"/>
        <pc:sldMkLst>
          <pc:docMk/>
          <pc:sldMk cId="4244295084" sldId="283"/>
        </pc:sldMkLst>
        <pc:picChg chg="del">
          <ac:chgData name="1906055 - Tasmin Khan" userId="ac607c45-54a5-41c6-a260-ae3d6cf88f18" providerId="ADAL" clId="{934825AF-AEB6-4633-99ED-734325836CA1}" dt="2024-12-14T11:53:45.743" v="122" actId="21"/>
          <ac:picMkLst>
            <pc:docMk/>
            <pc:sldMk cId="4244295084" sldId="283"/>
            <ac:picMk id="3" creationId="{C1D581BC-A36D-5F23-7B20-00EBC23D2A0D}"/>
          </ac:picMkLst>
        </pc:picChg>
      </pc:sldChg>
      <pc:sldChg chg="addSp delSp modSp add mod">
        <pc:chgData name="1906055 - Tasmin Khan" userId="ac607c45-54a5-41c6-a260-ae3d6cf88f18" providerId="ADAL" clId="{934825AF-AEB6-4633-99ED-734325836CA1}" dt="2024-12-15T07:22:46.952" v="231" actId="22"/>
        <pc:sldMkLst>
          <pc:docMk/>
          <pc:sldMk cId="3145026291" sldId="284"/>
        </pc:sldMkLst>
        <pc:spChg chg="add del">
          <ac:chgData name="1906055 - Tasmin Khan" userId="ac607c45-54a5-41c6-a260-ae3d6cf88f18" providerId="ADAL" clId="{934825AF-AEB6-4633-99ED-734325836CA1}" dt="2024-12-15T07:22:46.952" v="231" actId="22"/>
          <ac:spMkLst>
            <pc:docMk/>
            <pc:sldMk cId="3145026291" sldId="284"/>
            <ac:spMk id="4" creationId="{D89793F3-61A9-CB93-D84C-D09CCFCF1DF1}"/>
          </ac:spMkLst>
        </pc:spChg>
        <pc:picChg chg="mod">
          <ac:chgData name="1906055 - Tasmin Khan" userId="ac607c45-54a5-41c6-a260-ae3d6cf88f18" providerId="ADAL" clId="{934825AF-AEB6-4633-99ED-734325836CA1}" dt="2024-12-14T12:04:52.131" v="143" actId="1076"/>
          <ac:picMkLst>
            <pc:docMk/>
            <pc:sldMk cId="3145026291" sldId="284"/>
            <ac:picMk id="3" creationId="{E22A6CEE-2F5D-E00C-4171-89BCF38E2C71}"/>
          </ac:picMkLst>
        </pc:picChg>
        <pc:picChg chg="mod">
          <ac:chgData name="1906055 - Tasmin Khan" userId="ac607c45-54a5-41c6-a260-ae3d6cf88f18" providerId="ADAL" clId="{934825AF-AEB6-4633-99ED-734325836CA1}" dt="2024-12-14T12:04:48.936" v="142" actId="1076"/>
          <ac:picMkLst>
            <pc:docMk/>
            <pc:sldMk cId="3145026291" sldId="284"/>
            <ac:picMk id="5" creationId="{4BFCA107-9FB6-1F0B-4476-AB8AFC068F52}"/>
          </ac:picMkLst>
        </pc:picChg>
      </pc:sldChg>
      <pc:sldChg chg="new del ord">
        <pc:chgData name="1906055 - Tasmin Khan" userId="ac607c45-54a5-41c6-a260-ae3d6cf88f18" providerId="ADAL" clId="{934825AF-AEB6-4633-99ED-734325836CA1}" dt="2024-12-14T16:58:05.719" v="149" actId="2696"/>
        <pc:sldMkLst>
          <pc:docMk/>
          <pc:sldMk cId="76930717" sldId="285"/>
        </pc:sldMkLst>
      </pc:sldChg>
      <pc:sldChg chg="add del">
        <pc:chgData name="1906055 - Tasmin Khan" userId="ac607c45-54a5-41c6-a260-ae3d6cf88f18" providerId="ADAL" clId="{934825AF-AEB6-4633-99ED-734325836CA1}" dt="2024-12-15T07:32:53.970" v="288" actId="2696"/>
        <pc:sldMkLst>
          <pc:docMk/>
          <pc:sldMk cId="693749398" sldId="285"/>
        </pc:sldMkLst>
      </pc:sldChg>
      <pc:sldChg chg="new del">
        <pc:chgData name="1906055 - Tasmin Khan" userId="ac607c45-54a5-41c6-a260-ae3d6cf88f18" providerId="ADAL" clId="{934825AF-AEB6-4633-99ED-734325836CA1}" dt="2024-12-14T16:58:05.719" v="149" actId="2696"/>
        <pc:sldMkLst>
          <pc:docMk/>
          <pc:sldMk cId="624379596" sldId="286"/>
        </pc:sldMkLst>
      </pc:sldChg>
      <pc:sldChg chg="addSp modSp add mod">
        <pc:chgData name="1906055 - Tasmin Khan" userId="ac607c45-54a5-41c6-a260-ae3d6cf88f18" providerId="ADAL" clId="{934825AF-AEB6-4633-99ED-734325836CA1}" dt="2024-12-14T21:56:48.957" v="178" actId="1076"/>
        <pc:sldMkLst>
          <pc:docMk/>
          <pc:sldMk cId="2708208424" sldId="286"/>
        </pc:sldMkLst>
        <pc:picChg chg="add mod">
          <ac:chgData name="1906055 - Tasmin Khan" userId="ac607c45-54a5-41c6-a260-ae3d6cf88f18" providerId="ADAL" clId="{934825AF-AEB6-4633-99ED-734325836CA1}" dt="2024-12-14T21:56:48.957" v="178" actId="1076"/>
          <ac:picMkLst>
            <pc:docMk/>
            <pc:sldMk cId="2708208424" sldId="286"/>
            <ac:picMk id="3" creationId="{E1D60F2C-7AFB-208C-AA33-C082AA80335C}"/>
          </ac:picMkLst>
        </pc:picChg>
        <pc:picChg chg="add mod">
          <ac:chgData name="1906055 - Tasmin Khan" userId="ac607c45-54a5-41c6-a260-ae3d6cf88f18" providerId="ADAL" clId="{934825AF-AEB6-4633-99ED-734325836CA1}" dt="2024-12-14T21:56:19.557" v="175" actId="1076"/>
          <ac:picMkLst>
            <pc:docMk/>
            <pc:sldMk cId="2708208424" sldId="286"/>
            <ac:picMk id="1026" creationId="{33CB12C3-E846-7452-1E7D-A071FC9E8ECF}"/>
          </ac:picMkLst>
        </pc:picChg>
      </pc:sldChg>
      <pc:sldChg chg="addSp modSp add mod">
        <pc:chgData name="1906055 - Tasmin Khan" userId="ac607c45-54a5-41c6-a260-ae3d6cf88f18" providerId="ADAL" clId="{934825AF-AEB6-4633-99ED-734325836CA1}" dt="2024-12-14T22:00:31.239" v="187" actId="1076"/>
        <pc:sldMkLst>
          <pc:docMk/>
          <pc:sldMk cId="146509823" sldId="287"/>
        </pc:sldMkLst>
        <pc:picChg chg="add mod">
          <ac:chgData name="1906055 - Tasmin Khan" userId="ac607c45-54a5-41c6-a260-ae3d6cf88f18" providerId="ADAL" clId="{934825AF-AEB6-4633-99ED-734325836CA1}" dt="2024-12-14T22:00:31.239" v="187" actId="1076"/>
          <ac:picMkLst>
            <pc:docMk/>
            <pc:sldMk cId="146509823" sldId="287"/>
            <ac:picMk id="3" creationId="{191B605C-B189-B616-1D62-108FB0448506}"/>
          </ac:picMkLst>
        </pc:picChg>
        <pc:picChg chg="add mod">
          <ac:chgData name="1906055 - Tasmin Khan" userId="ac607c45-54a5-41c6-a260-ae3d6cf88f18" providerId="ADAL" clId="{934825AF-AEB6-4633-99ED-734325836CA1}" dt="2024-12-14T22:00:25.228" v="185" actId="1076"/>
          <ac:picMkLst>
            <pc:docMk/>
            <pc:sldMk cId="146509823" sldId="287"/>
            <ac:picMk id="5" creationId="{2399B048-0F6F-E44A-D6FD-C249106BF660}"/>
          </ac:picMkLst>
        </pc:picChg>
      </pc:sldChg>
      <pc:sldChg chg="new del">
        <pc:chgData name="1906055 - Tasmin Khan" userId="ac607c45-54a5-41c6-a260-ae3d6cf88f18" providerId="ADAL" clId="{934825AF-AEB6-4633-99ED-734325836CA1}" dt="2024-12-14T16:58:05.719" v="149" actId="2696"/>
        <pc:sldMkLst>
          <pc:docMk/>
          <pc:sldMk cId="1033161741" sldId="287"/>
        </pc:sldMkLst>
      </pc:sldChg>
      <pc:sldChg chg="addSp modSp new mod">
        <pc:chgData name="1906055 - Tasmin Khan" userId="ac607c45-54a5-41c6-a260-ae3d6cf88f18" providerId="ADAL" clId="{934825AF-AEB6-4633-99ED-734325836CA1}" dt="2024-12-14T21:53:35.729" v="169" actId="1076"/>
        <pc:sldMkLst>
          <pc:docMk/>
          <pc:sldMk cId="3701580010" sldId="288"/>
        </pc:sldMkLst>
        <pc:picChg chg="add mod">
          <ac:chgData name="1906055 - Tasmin Khan" userId="ac607c45-54a5-41c6-a260-ae3d6cf88f18" providerId="ADAL" clId="{934825AF-AEB6-4633-99ED-734325836CA1}" dt="2024-12-14T21:53:32.511" v="168" actId="14100"/>
          <ac:picMkLst>
            <pc:docMk/>
            <pc:sldMk cId="3701580010" sldId="288"/>
            <ac:picMk id="3" creationId="{750E5026-0CFC-92BB-918B-0C34EB18AA72}"/>
          </ac:picMkLst>
        </pc:picChg>
        <pc:picChg chg="add mod">
          <ac:chgData name="1906055 - Tasmin Khan" userId="ac607c45-54a5-41c6-a260-ae3d6cf88f18" providerId="ADAL" clId="{934825AF-AEB6-4633-99ED-734325836CA1}" dt="2024-12-14T21:53:35.729" v="169" actId="1076"/>
          <ac:picMkLst>
            <pc:docMk/>
            <pc:sldMk cId="3701580010" sldId="288"/>
            <ac:picMk id="5" creationId="{8C59D3BE-D5F5-9D94-8A0C-3B9A656607A1}"/>
          </ac:picMkLst>
        </pc:picChg>
      </pc:sldChg>
      <pc:sldChg chg="addSp modSp new mod">
        <pc:chgData name="1906055 - Tasmin Khan" userId="ac607c45-54a5-41c6-a260-ae3d6cf88f18" providerId="ADAL" clId="{934825AF-AEB6-4633-99ED-734325836CA1}" dt="2024-12-14T21:53:21.854" v="167" actId="1076"/>
        <pc:sldMkLst>
          <pc:docMk/>
          <pc:sldMk cId="1514780713" sldId="289"/>
        </pc:sldMkLst>
        <pc:picChg chg="add mod">
          <ac:chgData name="1906055 - Tasmin Khan" userId="ac607c45-54a5-41c6-a260-ae3d6cf88f18" providerId="ADAL" clId="{934825AF-AEB6-4633-99ED-734325836CA1}" dt="2024-12-14T21:51:54.919" v="156" actId="1076"/>
          <ac:picMkLst>
            <pc:docMk/>
            <pc:sldMk cId="1514780713" sldId="289"/>
            <ac:picMk id="3" creationId="{76E3399A-3B6E-D910-4BB7-B3A94A4822C3}"/>
          </ac:picMkLst>
        </pc:picChg>
        <pc:picChg chg="add mod">
          <ac:chgData name="1906055 - Tasmin Khan" userId="ac607c45-54a5-41c6-a260-ae3d6cf88f18" providerId="ADAL" clId="{934825AF-AEB6-4633-99ED-734325836CA1}" dt="2024-12-14T21:53:21.854" v="167" actId="1076"/>
          <ac:picMkLst>
            <pc:docMk/>
            <pc:sldMk cId="1514780713" sldId="289"/>
            <ac:picMk id="5" creationId="{49B59EDE-0F4E-ACE4-46C9-0D61B45D8413}"/>
          </ac:picMkLst>
        </pc:picChg>
      </pc:sldChg>
      <pc:sldChg chg="addSp delSp modSp new mod">
        <pc:chgData name="1906055 - Tasmin Khan" userId="ac607c45-54a5-41c6-a260-ae3d6cf88f18" providerId="ADAL" clId="{934825AF-AEB6-4633-99ED-734325836CA1}" dt="2024-12-15T07:27:02.083" v="257" actId="1076"/>
        <pc:sldMkLst>
          <pc:docMk/>
          <pc:sldMk cId="239712211" sldId="290"/>
        </pc:sldMkLst>
        <pc:picChg chg="add del mod">
          <ac:chgData name="1906055 - Tasmin Khan" userId="ac607c45-54a5-41c6-a260-ae3d6cf88f18" providerId="ADAL" clId="{934825AF-AEB6-4633-99ED-734325836CA1}" dt="2024-12-15T07:26:38.893" v="252" actId="478"/>
          <ac:picMkLst>
            <pc:docMk/>
            <pc:sldMk cId="239712211" sldId="290"/>
            <ac:picMk id="3" creationId="{83C66A85-BF84-CCF7-8766-73C3472B00EC}"/>
          </ac:picMkLst>
        </pc:picChg>
        <pc:picChg chg="add del">
          <ac:chgData name="1906055 - Tasmin Khan" userId="ac607c45-54a5-41c6-a260-ae3d6cf88f18" providerId="ADAL" clId="{934825AF-AEB6-4633-99ED-734325836CA1}" dt="2024-12-14T21:59:36.173" v="180" actId="478"/>
          <ac:picMkLst>
            <pc:docMk/>
            <pc:sldMk cId="239712211" sldId="290"/>
            <ac:picMk id="3" creationId="{F6E6B351-BC7C-5165-1310-F4BD07AC3A38}"/>
          </ac:picMkLst>
        </pc:picChg>
        <pc:picChg chg="add del mod">
          <ac:chgData name="1906055 - Tasmin Khan" userId="ac607c45-54a5-41c6-a260-ae3d6cf88f18" providerId="ADAL" clId="{934825AF-AEB6-4633-99ED-734325836CA1}" dt="2024-12-15T07:26:40.121" v="253" actId="478"/>
          <ac:picMkLst>
            <pc:docMk/>
            <pc:sldMk cId="239712211" sldId="290"/>
            <ac:picMk id="5" creationId="{80A70D5F-8F57-AE98-D417-C38B77A0A301}"/>
          </ac:picMkLst>
        </pc:picChg>
        <pc:picChg chg="add mod">
          <ac:chgData name="1906055 - Tasmin Khan" userId="ac607c45-54a5-41c6-a260-ae3d6cf88f18" providerId="ADAL" clId="{934825AF-AEB6-4633-99ED-734325836CA1}" dt="2024-12-15T07:27:02.083" v="257" actId="1076"/>
          <ac:picMkLst>
            <pc:docMk/>
            <pc:sldMk cId="239712211" sldId="290"/>
            <ac:picMk id="6" creationId="{C00EEB65-0223-B7FF-6EB1-6CEE42470EAD}"/>
          </ac:picMkLst>
        </pc:picChg>
        <pc:picChg chg="add del mod">
          <ac:chgData name="1906055 - Tasmin Khan" userId="ac607c45-54a5-41c6-a260-ae3d6cf88f18" providerId="ADAL" clId="{934825AF-AEB6-4633-99ED-734325836CA1}" dt="2024-12-15T07:24:46.829" v="233" actId="478"/>
          <ac:picMkLst>
            <pc:docMk/>
            <pc:sldMk cId="239712211" sldId="290"/>
            <ac:picMk id="7" creationId="{28E5C625-EED6-CF4B-F1B9-B54B63447BF5}"/>
          </ac:picMkLst>
        </pc:picChg>
        <pc:picChg chg="add mod modCrop">
          <ac:chgData name="1906055 - Tasmin Khan" userId="ac607c45-54a5-41c6-a260-ae3d6cf88f18" providerId="ADAL" clId="{934825AF-AEB6-4633-99ED-734325836CA1}" dt="2024-12-14T22:03:35.555" v="195" actId="1076"/>
          <ac:picMkLst>
            <pc:docMk/>
            <pc:sldMk cId="239712211" sldId="290"/>
            <ac:picMk id="9" creationId="{83EEA04B-4D4E-8FE1-66C5-3E68EEA55B17}"/>
          </ac:picMkLst>
        </pc:picChg>
        <pc:picChg chg="add mod">
          <ac:chgData name="1906055 - Tasmin Khan" userId="ac607c45-54a5-41c6-a260-ae3d6cf88f18" providerId="ADAL" clId="{934825AF-AEB6-4633-99ED-734325836CA1}" dt="2024-12-14T22:05:58.421" v="211" actId="1076"/>
          <ac:picMkLst>
            <pc:docMk/>
            <pc:sldMk cId="239712211" sldId="290"/>
            <ac:picMk id="11" creationId="{883A413B-D60D-C972-CCEE-24C689E2CF8D}"/>
          </ac:picMkLst>
        </pc:picChg>
      </pc:sldChg>
      <pc:sldChg chg="addSp delSp modSp new mod ord">
        <pc:chgData name="1906055 - Tasmin Khan" userId="ac607c45-54a5-41c6-a260-ae3d6cf88f18" providerId="ADAL" clId="{934825AF-AEB6-4633-99ED-734325836CA1}" dt="2024-12-14T22:08:26.127" v="229"/>
        <pc:sldMkLst>
          <pc:docMk/>
          <pc:sldMk cId="1336052468" sldId="291"/>
        </pc:sldMkLst>
        <pc:picChg chg="add del mod">
          <ac:chgData name="1906055 - Tasmin Khan" userId="ac607c45-54a5-41c6-a260-ae3d6cf88f18" providerId="ADAL" clId="{934825AF-AEB6-4633-99ED-734325836CA1}" dt="2024-12-14T22:07:32.943" v="216" actId="478"/>
          <ac:picMkLst>
            <pc:docMk/>
            <pc:sldMk cId="1336052468" sldId="291"/>
            <ac:picMk id="3" creationId="{B801756C-FE41-1D11-EA09-52AA93EAC1C3}"/>
          </ac:picMkLst>
        </pc:picChg>
        <pc:picChg chg="add mod">
          <ac:chgData name="1906055 - Tasmin Khan" userId="ac607c45-54a5-41c6-a260-ae3d6cf88f18" providerId="ADAL" clId="{934825AF-AEB6-4633-99ED-734325836CA1}" dt="2024-12-14T22:07:43.235" v="221" actId="14100"/>
          <ac:picMkLst>
            <pc:docMk/>
            <pc:sldMk cId="1336052468" sldId="291"/>
            <ac:picMk id="4" creationId="{4D91FCC4-9CDA-18B7-35E0-B89E575A0A51}"/>
          </ac:picMkLst>
        </pc:picChg>
        <pc:picChg chg="add mod">
          <ac:chgData name="1906055 - Tasmin Khan" userId="ac607c45-54a5-41c6-a260-ae3d6cf88f18" providerId="ADAL" clId="{934825AF-AEB6-4633-99ED-734325836CA1}" dt="2024-12-14T22:07:40.156" v="220" actId="1076"/>
          <ac:picMkLst>
            <pc:docMk/>
            <pc:sldMk cId="1336052468" sldId="291"/>
            <ac:picMk id="6" creationId="{805A1AC7-3A06-0F06-2D5D-1B98FDA35225}"/>
          </ac:picMkLst>
        </pc:picChg>
      </pc:sldChg>
      <pc:sldChg chg="new del ord">
        <pc:chgData name="1906055 - Tasmin Khan" userId="ac607c45-54a5-41c6-a260-ae3d6cf88f18" providerId="ADAL" clId="{934825AF-AEB6-4633-99ED-734325836CA1}" dt="2024-12-15T07:32:50.942" v="287" actId="2696"/>
        <pc:sldMkLst>
          <pc:docMk/>
          <pc:sldMk cId="1350056571" sldId="292"/>
        </pc:sldMkLst>
      </pc:sldChg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4035426697" sldId="293"/>
        </pc:sldMkLst>
      </pc:sldChg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2523377950" sldId="294"/>
        </pc:sldMkLst>
      </pc:sldChg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3149887343" sldId="295"/>
        </pc:sldMkLst>
      </pc:sldChg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3310188778" sldId="296"/>
        </pc:sldMkLst>
      </pc:sldChg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653926068" sldId="297"/>
        </pc:sldMkLst>
      </pc:sldChg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352875883" sldId="298"/>
        </pc:sldMkLst>
      </pc:sldChg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2386567372" sldId="299"/>
        </pc:sldMkLst>
      </pc:sldChg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2296172580" sldId="300"/>
        </pc:sldMkLst>
      </pc:sldChg>
      <pc:sldChg chg="add">
        <pc:chgData name="1906055 - Tasmin Khan" userId="ac607c45-54a5-41c6-a260-ae3d6cf88f18" providerId="ADAL" clId="{934825AF-AEB6-4633-99ED-734325836CA1}" dt="2024-12-15T07:23:02.905" v="232"/>
        <pc:sldMkLst>
          <pc:docMk/>
          <pc:sldMk cId="344124476" sldId="301"/>
        </pc:sldMkLst>
      </pc:sldChg>
      <pc:sldChg chg="addSp delSp modSp add mod ord">
        <pc:chgData name="1906055 - Tasmin Khan" userId="ac607c45-54a5-41c6-a260-ae3d6cf88f18" providerId="ADAL" clId="{934825AF-AEB6-4633-99ED-734325836CA1}" dt="2024-12-15T07:26:35.225" v="251" actId="1076"/>
        <pc:sldMkLst>
          <pc:docMk/>
          <pc:sldMk cId="3217992383" sldId="302"/>
        </pc:sldMkLst>
        <pc:picChg chg="mod">
          <ac:chgData name="1906055 - Tasmin Khan" userId="ac607c45-54a5-41c6-a260-ae3d6cf88f18" providerId="ADAL" clId="{934825AF-AEB6-4633-99ED-734325836CA1}" dt="2024-12-15T07:26:31.604" v="250" actId="1076"/>
          <ac:picMkLst>
            <pc:docMk/>
            <pc:sldMk cId="3217992383" sldId="302"/>
            <ac:picMk id="3" creationId="{BEF6473C-0C96-708A-374C-176CC70E06BF}"/>
          </ac:picMkLst>
        </pc:picChg>
        <pc:picChg chg="add mod">
          <ac:chgData name="1906055 - Tasmin Khan" userId="ac607c45-54a5-41c6-a260-ae3d6cf88f18" providerId="ADAL" clId="{934825AF-AEB6-4633-99ED-734325836CA1}" dt="2024-12-15T07:26:35.225" v="251" actId="1076"/>
          <ac:picMkLst>
            <pc:docMk/>
            <pc:sldMk cId="3217992383" sldId="302"/>
            <ac:picMk id="4" creationId="{4826BF1E-FEFC-B063-E6BB-A9BE07682221}"/>
          </ac:picMkLst>
        </pc:picChg>
        <pc:picChg chg="mod">
          <ac:chgData name="1906055 - Tasmin Khan" userId="ac607c45-54a5-41c6-a260-ae3d6cf88f18" providerId="ADAL" clId="{934825AF-AEB6-4633-99ED-734325836CA1}" dt="2024-12-15T07:26:31.604" v="250" actId="1076"/>
          <ac:picMkLst>
            <pc:docMk/>
            <pc:sldMk cId="3217992383" sldId="302"/>
            <ac:picMk id="5" creationId="{20BEE7DD-F9D7-AB44-FD82-732792651917}"/>
          </ac:picMkLst>
        </pc:picChg>
        <pc:picChg chg="del">
          <ac:chgData name="1906055 - Tasmin Khan" userId="ac607c45-54a5-41c6-a260-ae3d6cf88f18" providerId="ADAL" clId="{934825AF-AEB6-4633-99ED-734325836CA1}" dt="2024-12-15T07:25:10.370" v="243" actId="478"/>
          <ac:picMkLst>
            <pc:docMk/>
            <pc:sldMk cId="3217992383" sldId="302"/>
            <ac:picMk id="9" creationId="{29355F7E-368F-1DF1-5C41-62AB67F286E6}"/>
          </ac:picMkLst>
        </pc:picChg>
        <pc:picChg chg="del">
          <ac:chgData name="1906055 - Tasmin Khan" userId="ac607c45-54a5-41c6-a260-ae3d6cf88f18" providerId="ADAL" clId="{934825AF-AEB6-4633-99ED-734325836CA1}" dt="2024-12-15T07:25:07.136" v="242" actId="478"/>
          <ac:picMkLst>
            <pc:docMk/>
            <pc:sldMk cId="3217992383" sldId="302"/>
            <ac:picMk id="11" creationId="{2D61AAA2-0017-3649-F982-5EB2EB7081FD}"/>
          </ac:picMkLst>
        </pc:picChg>
      </pc:sldChg>
      <pc:sldChg chg="addSp modSp new mod">
        <pc:chgData name="1906055 - Tasmin Khan" userId="ac607c45-54a5-41c6-a260-ae3d6cf88f18" providerId="ADAL" clId="{934825AF-AEB6-4633-99ED-734325836CA1}" dt="2024-12-15T07:28:20.996" v="268" actId="1076"/>
        <pc:sldMkLst>
          <pc:docMk/>
          <pc:sldMk cId="2622727538" sldId="303"/>
        </pc:sldMkLst>
        <pc:picChg chg="add mod">
          <ac:chgData name="1906055 - Tasmin Khan" userId="ac607c45-54a5-41c6-a260-ae3d6cf88f18" providerId="ADAL" clId="{934825AF-AEB6-4633-99ED-734325836CA1}" dt="2024-12-15T07:27:48.383" v="265" actId="1076"/>
          <ac:picMkLst>
            <pc:docMk/>
            <pc:sldMk cId="2622727538" sldId="303"/>
            <ac:picMk id="3" creationId="{23F85C51-A5B9-3E0C-EFC6-35D08FC26C11}"/>
          </ac:picMkLst>
        </pc:picChg>
        <pc:picChg chg="add mod">
          <ac:chgData name="1906055 - Tasmin Khan" userId="ac607c45-54a5-41c6-a260-ae3d6cf88f18" providerId="ADAL" clId="{934825AF-AEB6-4633-99ED-734325836CA1}" dt="2024-12-15T07:28:20.996" v="268" actId="1076"/>
          <ac:picMkLst>
            <pc:docMk/>
            <pc:sldMk cId="2622727538" sldId="303"/>
            <ac:picMk id="5" creationId="{A26AC21F-D07D-377E-4622-67D10524091E}"/>
          </ac:picMkLst>
        </pc:picChg>
      </pc:sldChg>
      <pc:sldChg chg="addSp modSp new mod">
        <pc:chgData name="1906055 - Tasmin Khan" userId="ac607c45-54a5-41c6-a260-ae3d6cf88f18" providerId="ADAL" clId="{934825AF-AEB6-4633-99ED-734325836CA1}" dt="2024-12-15T07:30:56.787" v="284" actId="1076"/>
        <pc:sldMkLst>
          <pc:docMk/>
          <pc:sldMk cId="2377167929" sldId="304"/>
        </pc:sldMkLst>
        <pc:picChg chg="add mod">
          <ac:chgData name="1906055 - Tasmin Khan" userId="ac607c45-54a5-41c6-a260-ae3d6cf88f18" providerId="ADAL" clId="{934825AF-AEB6-4633-99ED-734325836CA1}" dt="2024-12-15T07:29:36.742" v="280" actId="1076"/>
          <ac:picMkLst>
            <pc:docMk/>
            <pc:sldMk cId="2377167929" sldId="304"/>
            <ac:picMk id="3" creationId="{DAAB41B8-3638-95F4-6239-EBCFAF8F8468}"/>
          </ac:picMkLst>
        </pc:picChg>
        <pc:picChg chg="add mod">
          <ac:chgData name="1906055 - Tasmin Khan" userId="ac607c45-54a5-41c6-a260-ae3d6cf88f18" providerId="ADAL" clId="{934825AF-AEB6-4633-99ED-734325836CA1}" dt="2024-12-15T07:30:56.787" v="284" actId="1076"/>
          <ac:picMkLst>
            <pc:docMk/>
            <pc:sldMk cId="2377167929" sldId="304"/>
            <ac:picMk id="5" creationId="{C8CA86FE-D2F9-6121-1D94-A51D7414A40B}"/>
          </ac:picMkLst>
        </pc:picChg>
      </pc:sldChg>
      <pc:sldChg chg="new del">
        <pc:chgData name="1906055 - Tasmin Khan" userId="ac607c45-54a5-41c6-a260-ae3d6cf88f18" providerId="ADAL" clId="{934825AF-AEB6-4633-99ED-734325836CA1}" dt="2024-12-15T07:31:11.483" v="285" actId="2696"/>
        <pc:sldMkLst>
          <pc:docMk/>
          <pc:sldMk cId="1954241350" sldId="305"/>
        </pc:sldMkLst>
      </pc:sldChg>
      <pc:sldChg chg="new del">
        <pc:chgData name="1906055 - Tasmin Khan" userId="ac607c45-54a5-41c6-a260-ae3d6cf88f18" providerId="ADAL" clId="{934825AF-AEB6-4633-99ED-734325836CA1}" dt="2024-12-15T07:31:14.576" v="286" actId="2696"/>
        <pc:sldMkLst>
          <pc:docMk/>
          <pc:sldMk cId="970365143" sldId="306"/>
        </pc:sldMkLst>
      </pc:sldChg>
      <pc:sldChg chg="addSp modSp new mod">
        <pc:chgData name="1906055 - Tasmin Khan" userId="ac607c45-54a5-41c6-a260-ae3d6cf88f18" providerId="ADAL" clId="{934825AF-AEB6-4633-99ED-734325836CA1}" dt="2024-12-15T07:29:07.043" v="277" actId="14100"/>
        <pc:sldMkLst>
          <pc:docMk/>
          <pc:sldMk cId="2502232136" sldId="307"/>
        </pc:sldMkLst>
        <pc:picChg chg="add mod">
          <ac:chgData name="1906055 - Tasmin Khan" userId="ac607c45-54a5-41c6-a260-ae3d6cf88f18" providerId="ADAL" clId="{934825AF-AEB6-4633-99ED-734325836CA1}" dt="2024-12-15T07:29:04.263" v="276" actId="1076"/>
          <ac:picMkLst>
            <pc:docMk/>
            <pc:sldMk cId="2502232136" sldId="307"/>
            <ac:picMk id="3" creationId="{C97FF726-E6E8-5060-50FF-82908F1D2767}"/>
          </ac:picMkLst>
        </pc:picChg>
        <pc:picChg chg="add mod">
          <ac:chgData name="1906055 - Tasmin Khan" userId="ac607c45-54a5-41c6-a260-ae3d6cf88f18" providerId="ADAL" clId="{934825AF-AEB6-4633-99ED-734325836CA1}" dt="2024-12-15T07:29:07.043" v="277" actId="14100"/>
          <ac:picMkLst>
            <pc:docMk/>
            <pc:sldMk cId="2502232136" sldId="307"/>
            <ac:picMk id="5" creationId="{680E4286-FE89-30E4-5500-E11C59DF206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21CC-7B7D-1A8F-5D97-54F94DA9E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52A2B-01FB-CBCB-C7E0-52B923715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C66D2-7767-1B61-97C4-B917AD13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11CB3-C8C3-6474-2963-BB8A951D9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59509-1091-DABF-A1CA-E050B5F2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78287-9FEF-8F2A-B253-D1A3F2B2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0E322-B9FC-C709-D045-70F819D0F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78EFB-8F2A-C8D2-BFBC-E0A51B4DA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D9CFB-0CC4-1755-B76B-30E3D6C4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22034-2E63-0954-C4A7-79D0BE97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7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E9455-D503-5F43-B8AE-6A119DA54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7BE66-BF39-F95E-6970-837B40129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968AC-94FA-DFAE-7771-43105181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B666-B407-4F1F-3967-FBC708C5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932D6-2CAC-97BD-A602-2750A024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6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F293-7ACD-41B0-40A7-64C67C40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7F63-89EE-4775-0D84-F3B6EE32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87D5C-42EA-1510-0797-0402B2AD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B6B5-F895-2486-A3F8-560E73B8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F5169-448D-8F9A-C100-AE680F98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2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C3EC-250C-71A2-A029-BDFD251C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89547-CBD1-C3BD-03B0-5C5177FF7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AF5B7-A3F8-2670-0458-0A33A385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9A5C-C030-98EF-A44A-0602A482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BB4A0-0735-3F10-D867-5D87207B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7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B867-7674-8522-4958-DFB64376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2215-0985-EE50-E407-24148D092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94FA8-F225-7DAB-A6E7-400D881DF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04573-2CBF-7E20-270A-1780D5CA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0D143-37B9-9832-588D-740C9A18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B3773-D3EF-690D-4341-DD270E6C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BDF6-B79B-AD48-91EE-E4638F4F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48688-46C3-B7D6-144F-B22FF32B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EEBA3-4532-4D77-CFFF-4F98CC14E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D5BF5-CFDB-B7B1-61ED-8FE7EDE3C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F1080-9778-06F8-436A-7F015B023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11406E-6B69-3473-A696-705EE9C6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9643FE-01B2-A710-5DCA-9813E1C3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001FB-C024-7789-243C-35F1DA41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5D7E-A2F4-8CFD-9152-B9518E6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68F932-47FA-A3F6-5400-D2AAEEA4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F23CC-6530-37CA-6FC0-006C3C21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88C71-EF30-AAFB-C334-6440C1E1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73167-C5A8-CC01-F3D5-146183887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54249-9A6A-2FFA-7C6F-60F5A40F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FE83-CA83-9A9C-956D-43BB4A48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6FC5-AA88-ED74-54B6-E692F621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2CCDE-AD5A-1081-5DB1-66A981974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A5D92-0A4C-88D1-D91A-938CF3395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11667-18B0-D002-D624-67B13BFE2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7311B-834B-A797-E70C-1B2B7402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A0A30-5439-8C7D-4DB3-EB975DEB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3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A11B-A369-8928-BCEC-E5CF055D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9DBF1-4B46-6C25-D256-33C9BE1E8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EFA92-AD78-56FD-9769-7A2A61E90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AD419-C24D-DF52-87DA-01C406BC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5055C-1155-F4EF-04A6-2D84167E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39D03-D0C8-3CF4-9820-ABEE8906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8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5A870-C873-C5F6-B762-EBFEF8C45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04055-CDAE-3E85-1063-26559F6D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96DF4-9C0F-E9DF-5481-7889AE668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E937-378A-4C44-924C-61D9DF46D0A9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A24E7-709D-C11F-318F-5A6C4B078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D62AF-C870-2405-8D0C-FAE9AA545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BF106-3CC4-417F-B647-0F66CC167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925-AD3C-084C-A393-173805EA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097" y="1848595"/>
            <a:ext cx="9904948" cy="1580405"/>
          </a:xfrm>
        </p:spPr>
        <p:txBody>
          <a:bodyPr/>
          <a:lstStyle/>
          <a:p>
            <a:r>
              <a:rPr lang="en-US" sz="5400" cap="none" dirty="0">
                <a:latin typeface="Arial Black" panose="020B0A04020102020204" pitchFamily="34" charset="0"/>
              </a:rPr>
              <a:t>Ripple Carry Adder with Testbench and Layout</a:t>
            </a:r>
            <a:endParaRPr lang="en-BD" sz="5400" cap="none" dirty="0">
              <a:latin typeface="Arial Black" panose="020B0A040201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3D65FC9-0D80-444D-8239-028EF0E63ED0}"/>
              </a:ext>
            </a:extLst>
          </p:cNvPr>
          <p:cNvSpPr txBox="1">
            <a:spLocks/>
          </p:cNvSpPr>
          <p:nvPr/>
        </p:nvSpPr>
        <p:spPr>
          <a:xfrm>
            <a:off x="3807662" y="4579047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Tasmin Khan</a:t>
            </a:r>
          </a:p>
          <a:p>
            <a:r>
              <a:rPr lang="en-US" dirty="0"/>
              <a:t>1906055</a:t>
            </a:r>
            <a:endParaRPr lang="en-BD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185C57D-A765-0B46-AE76-AD4244F426AB}"/>
              </a:ext>
            </a:extLst>
          </p:cNvPr>
          <p:cNvSpPr txBox="1">
            <a:spLocks/>
          </p:cNvSpPr>
          <p:nvPr/>
        </p:nvSpPr>
        <p:spPr>
          <a:xfrm>
            <a:off x="6176891" y="4590965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Tanvir Hossain</a:t>
            </a:r>
          </a:p>
          <a:p>
            <a:r>
              <a:rPr lang="en-US" dirty="0"/>
              <a:t>1906040</a:t>
            </a:r>
            <a:endParaRPr lang="en-BD" sz="28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D4ABD83-8F2E-FD4E-B18C-2299D6E2E152}"/>
              </a:ext>
            </a:extLst>
          </p:cNvPr>
          <p:cNvSpPr txBox="1">
            <a:spLocks/>
          </p:cNvSpPr>
          <p:nvPr/>
        </p:nvSpPr>
        <p:spPr>
          <a:xfrm>
            <a:off x="4313263" y="3600524"/>
            <a:ext cx="3802272" cy="1264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sz="2000" cap="small" dirty="0"/>
              <a:t>Submitted by – Group </a:t>
            </a:r>
            <a:r>
              <a:rPr lang="en-US" sz="2000" cap="small" dirty="0"/>
              <a:t>8</a:t>
            </a:r>
          </a:p>
          <a:p>
            <a:r>
              <a:rPr lang="en-US" sz="2800" cap="small" dirty="0"/>
              <a:t>Lab Group- G1</a:t>
            </a:r>
            <a:endParaRPr lang="en-BD" sz="2800" cap="small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74ABDA-11C0-7C43-8041-3445AA68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6919" y="5631180"/>
            <a:ext cx="2111881" cy="228600"/>
          </a:xfrm>
        </p:spPr>
        <p:txBody>
          <a:bodyPr/>
          <a:lstStyle/>
          <a:p>
            <a:fld id="{E9C29D53-9981-884B-B5B6-B5743DF81FD1}" type="slidenum">
              <a:rPr lang="en-BD" smtClean="0"/>
              <a:t>1</a:t>
            </a:fld>
            <a:endParaRPr lang="en-B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E68788-D3C4-7913-494B-282445F29489}"/>
              </a:ext>
            </a:extLst>
          </p:cNvPr>
          <p:cNvSpPr/>
          <p:nvPr/>
        </p:nvSpPr>
        <p:spPr>
          <a:xfrm>
            <a:off x="0" y="0"/>
            <a:ext cx="12192000" cy="16770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FF73D-4202-7617-6F39-CDFF3A5A4317}"/>
              </a:ext>
            </a:extLst>
          </p:cNvPr>
          <p:cNvSpPr txBox="1"/>
          <p:nvPr/>
        </p:nvSpPr>
        <p:spPr>
          <a:xfrm>
            <a:off x="1469232" y="283049"/>
            <a:ext cx="980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EEE 468- VLSI Laboratory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Level 4 Term 2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Final Presentation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3884D1-681C-EC05-8559-EA4DD91A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51262"/>
            <a:ext cx="12192000" cy="8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4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8C77D-A849-B573-38AF-EDD4AA85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08" y="1099226"/>
            <a:ext cx="4363399" cy="5302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2A450-939F-F4B3-0FFA-980CE78D9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807" y="1099226"/>
            <a:ext cx="3052111" cy="53029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6FA54-4B1A-AE44-451E-D9B7CDAC5B51}"/>
              </a:ext>
            </a:extLst>
          </p:cNvPr>
          <p:cNvSpPr txBox="1"/>
          <p:nvPr/>
        </p:nvSpPr>
        <p:spPr>
          <a:xfrm>
            <a:off x="2219408" y="594916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Skewed Distribution Example for weights of A datapoints</a:t>
            </a:r>
          </a:p>
        </p:txBody>
      </p:sp>
    </p:spTree>
    <p:extLst>
      <p:ext uri="{BB962C8B-B14F-4D97-AF65-F5344CB8AC3E}">
        <p14:creationId xmlns:p14="http://schemas.microsoft.com/office/powerpoint/2010/main" val="93046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E5026-0CFC-92BB-918B-0C34EB18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5818"/>
            <a:ext cx="5440858" cy="4311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9D3BE-D5F5-9D94-8A0C-3B9A65660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3" y="1665818"/>
            <a:ext cx="5523296" cy="4311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242DEB-5E99-59F5-074E-D44DB11493B2}"/>
              </a:ext>
            </a:extLst>
          </p:cNvPr>
          <p:cNvSpPr txBox="1"/>
          <p:nvPr/>
        </p:nvSpPr>
        <p:spPr>
          <a:xfrm>
            <a:off x="3153263" y="954840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coverage vs testcases trend for A and B</a:t>
            </a:r>
          </a:p>
        </p:txBody>
      </p:sp>
    </p:spTree>
    <p:extLst>
      <p:ext uri="{BB962C8B-B14F-4D97-AF65-F5344CB8AC3E}">
        <p14:creationId xmlns:p14="http://schemas.microsoft.com/office/powerpoint/2010/main" val="3701580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3399A-3B6E-D910-4BB7-B3A94A48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4652"/>
            <a:ext cx="5425592" cy="4376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59EDE-0F4E-ACE4-46C9-0D61B45D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94" y="1764652"/>
            <a:ext cx="5524106" cy="4376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13019B-0D25-ED9A-1A45-665BE07CEAC5}"/>
              </a:ext>
            </a:extLst>
          </p:cNvPr>
          <p:cNvSpPr txBox="1"/>
          <p:nvPr/>
        </p:nvSpPr>
        <p:spPr>
          <a:xfrm>
            <a:off x="3153263" y="954840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coverage vs testcases trend for Cin and Total Cross</a:t>
            </a:r>
          </a:p>
        </p:txBody>
      </p:sp>
    </p:spTree>
    <p:extLst>
      <p:ext uri="{BB962C8B-B14F-4D97-AF65-F5344CB8AC3E}">
        <p14:creationId xmlns:p14="http://schemas.microsoft.com/office/powerpoint/2010/main" val="151478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5D96D-10C1-726B-A51C-2327CDBE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663EB7-B894-68B1-22D4-608723636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B2631-97B9-0138-C7B5-E8BB8B375FD1}"/>
              </a:ext>
            </a:extLst>
          </p:cNvPr>
          <p:cNvSpPr txBox="1"/>
          <p:nvPr/>
        </p:nvSpPr>
        <p:spPr>
          <a:xfrm>
            <a:off x="361425" y="303087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Penalized coverage</a:t>
            </a:r>
          </a:p>
        </p:txBody>
      </p:sp>
    </p:spTree>
    <p:extLst>
      <p:ext uri="{BB962C8B-B14F-4D97-AF65-F5344CB8AC3E}">
        <p14:creationId xmlns:p14="http://schemas.microsoft.com/office/powerpoint/2010/main" val="163796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D23B-714B-3286-E0CE-95E74E6A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99E59-D333-C9E3-1985-C0D9E4CB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15" y="1746115"/>
            <a:ext cx="7107796" cy="426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18DD7-0209-0124-90B2-AA0807A2A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5"/>
          <a:stretch>
            <a:fillRect/>
          </a:stretch>
        </p:blipFill>
        <p:spPr>
          <a:xfrm>
            <a:off x="393964" y="1877438"/>
            <a:ext cx="4946521" cy="4002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D94A4-8EAF-45F9-4F1E-D5D3458D14C1}"/>
              </a:ext>
            </a:extLst>
          </p:cNvPr>
          <p:cNvSpPr txBox="1"/>
          <p:nvPr/>
        </p:nvSpPr>
        <p:spPr>
          <a:xfrm>
            <a:off x="2618242" y="1211612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Penalized coverage for coverpoints A and B with 1024 bins</a:t>
            </a:r>
          </a:p>
        </p:txBody>
      </p:sp>
    </p:spTree>
    <p:extLst>
      <p:ext uri="{BB962C8B-B14F-4D97-AF65-F5344CB8AC3E}">
        <p14:creationId xmlns:p14="http://schemas.microsoft.com/office/powerpoint/2010/main" val="38880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FCC4-9CDA-18B7-35E0-B89E575A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92" y="1411539"/>
            <a:ext cx="5989650" cy="469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5A1AC7-3A06-0F06-2D5D-1B98FDA3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61" y="1609975"/>
            <a:ext cx="3876205" cy="3638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07200B-2C73-D24E-77D5-0AA7CCFFCC6D}"/>
              </a:ext>
            </a:extLst>
          </p:cNvPr>
          <p:cNvSpPr txBox="1"/>
          <p:nvPr/>
        </p:nvSpPr>
        <p:spPr>
          <a:xfrm>
            <a:off x="1635749" y="548921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RCA combinational vs sequential design</a:t>
            </a:r>
          </a:p>
        </p:txBody>
      </p:sp>
    </p:spTree>
    <p:extLst>
      <p:ext uri="{BB962C8B-B14F-4D97-AF65-F5344CB8AC3E}">
        <p14:creationId xmlns:p14="http://schemas.microsoft.com/office/powerpoint/2010/main" val="1336052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9B907-FD64-1ADB-8A61-42EE33395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68" y="1278032"/>
            <a:ext cx="4126262" cy="1541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D3508-4E5C-46B9-8E2C-3C9022496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15" y="4413713"/>
            <a:ext cx="4305901" cy="1028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36E8C3-B5BF-5355-D0A0-074EB8FD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15" y="3085528"/>
            <a:ext cx="10090645" cy="6869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3D63CF-684B-B352-132E-3143C3E0987D}"/>
              </a:ext>
            </a:extLst>
          </p:cNvPr>
          <p:cNvSpPr txBox="1"/>
          <p:nvPr/>
        </p:nvSpPr>
        <p:spPr>
          <a:xfrm>
            <a:off x="1071545" y="825434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TCL file setup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770A5-75E8-80D4-970E-0924CD9EE038}"/>
              </a:ext>
            </a:extLst>
          </p:cNvPr>
          <p:cNvSpPr txBox="1"/>
          <p:nvPr/>
        </p:nvSpPr>
        <p:spPr>
          <a:xfrm>
            <a:off x="1071545" y="2740139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 for choosing optimum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3C31A-C0F8-8A59-50B1-845C96107622}"/>
              </a:ext>
            </a:extLst>
          </p:cNvPr>
          <p:cNvSpPr txBox="1"/>
          <p:nvPr/>
        </p:nvSpPr>
        <p:spPr>
          <a:xfrm>
            <a:off x="1071545" y="3893037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minimum condition</a:t>
            </a:r>
          </a:p>
        </p:txBody>
      </p:sp>
    </p:spTree>
    <p:extLst>
      <p:ext uri="{BB962C8B-B14F-4D97-AF65-F5344CB8AC3E}">
        <p14:creationId xmlns:p14="http://schemas.microsoft.com/office/powerpoint/2010/main" val="35919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CB650-2B28-EDFD-0BD7-5AC5701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C8B19-3E66-7B63-DFC6-8B22382AF121}"/>
              </a:ext>
            </a:extLst>
          </p:cNvPr>
          <p:cNvSpPr txBox="1"/>
          <p:nvPr/>
        </p:nvSpPr>
        <p:spPr>
          <a:xfrm>
            <a:off x="3814745" y="387689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TCL file to generate SDC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D25C-8EAE-A5BB-027C-6B908957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01" y="785661"/>
            <a:ext cx="8660197" cy="56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75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906724-6812-E998-2A19-3CE9CCBA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336631"/>
            <a:ext cx="7297168" cy="4515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7E4359-18DB-F03B-716F-CDFC7B984065}"/>
              </a:ext>
            </a:extLst>
          </p:cNvPr>
          <p:cNvSpPr txBox="1"/>
          <p:nvPr/>
        </p:nvSpPr>
        <p:spPr>
          <a:xfrm>
            <a:off x="4388677" y="716725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timing analysis</a:t>
            </a:r>
          </a:p>
        </p:txBody>
      </p:sp>
    </p:spTree>
    <p:extLst>
      <p:ext uri="{BB962C8B-B14F-4D97-AF65-F5344CB8AC3E}">
        <p14:creationId xmlns:p14="http://schemas.microsoft.com/office/powerpoint/2010/main" val="59242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5C31E-4953-E946-7F0E-16013D2C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1528497"/>
            <a:ext cx="9221487" cy="3801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F359F5-0226-E313-A410-87D7D579DB08}"/>
              </a:ext>
            </a:extLst>
          </p:cNvPr>
          <p:cNvSpPr txBox="1"/>
          <p:nvPr/>
        </p:nvSpPr>
        <p:spPr>
          <a:xfrm>
            <a:off x="4009298" y="979372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288F83-B793-29C5-B373-AB912E45C84C}"/>
              </a:ext>
            </a:extLst>
          </p:cNvPr>
          <p:cNvSpPr/>
          <p:nvPr/>
        </p:nvSpPr>
        <p:spPr>
          <a:xfrm>
            <a:off x="4009298" y="4426083"/>
            <a:ext cx="1749476" cy="56420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3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4 B4 A3 B3 A₂ B2 A B1 Cin Gooooo G4 P4 G3 P3 G2 P2 | Chegg.com">
            <a:extLst>
              <a:ext uri="{FF2B5EF4-FFF2-40B4-BE49-F238E27FC236}">
                <a16:creationId xmlns:a16="http://schemas.microsoft.com/office/drawing/2014/main" id="{33CB12C3-E846-7452-1E7D-A071FC9E8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8"/>
          <a:stretch/>
        </p:blipFill>
        <p:spPr bwMode="auto">
          <a:xfrm>
            <a:off x="825500" y="1593816"/>
            <a:ext cx="4800600" cy="41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60F2C-7AFB-208C-AA33-C082AA80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022" y="1593816"/>
            <a:ext cx="5488478" cy="4305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B45E7F-40C9-1AB0-164B-381F9C6301C6}"/>
              </a:ext>
            </a:extLst>
          </p:cNvPr>
          <p:cNvSpPr txBox="1"/>
          <p:nvPr/>
        </p:nvSpPr>
        <p:spPr>
          <a:xfrm>
            <a:off x="1186774" y="936100"/>
            <a:ext cx="864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Ripple Carry Adder module design</a:t>
            </a:r>
          </a:p>
        </p:txBody>
      </p:sp>
    </p:spTree>
    <p:extLst>
      <p:ext uri="{BB962C8B-B14F-4D97-AF65-F5344CB8AC3E}">
        <p14:creationId xmlns:p14="http://schemas.microsoft.com/office/powerpoint/2010/main" val="270820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E5FE02-49E4-4BE4-3E97-6ACC8C5D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547550"/>
            <a:ext cx="8078327" cy="37629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333211D-FD24-BB7B-7EDA-4644772BA23C}"/>
              </a:ext>
            </a:extLst>
          </p:cNvPr>
          <p:cNvSpPr/>
          <p:nvPr/>
        </p:nvSpPr>
        <p:spPr>
          <a:xfrm>
            <a:off x="4562274" y="4017523"/>
            <a:ext cx="690662" cy="4875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D1B7A-5578-632A-AA52-3ABA3188E537}"/>
              </a:ext>
            </a:extLst>
          </p:cNvPr>
          <p:cNvSpPr txBox="1"/>
          <p:nvPr/>
        </p:nvSpPr>
        <p:spPr>
          <a:xfrm>
            <a:off x="3843928" y="950189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 and cell area</a:t>
            </a:r>
          </a:p>
        </p:txBody>
      </p:sp>
    </p:spTree>
    <p:extLst>
      <p:ext uri="{BB962C8B-B14F-4D97-AF65-F5344CB8AC3E}">
        <p14:creationId xmlns:p14="http://schemas.microsoft.com/office/powerpoint/2010/main" val="413534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2EBA92-74EA-CC10-63F1-E7FB12B7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30" y="0"/>
            <a:ext cx="9336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AF7F1C-485A-7F47-2D14-0E01EEFF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04" y="8467"/>
            <a:ext cx="8794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5F5797-AC68-A248-99F4-ED8F6E00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35" y="0"/>
            <a:ext cx="90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8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B7EBF-7BA3-1866-7D0E-7310D7BB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82" y="0"/>
            <a:ext cx="1093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8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6AD7D9-BDB8-B285-B425-13DEE2CD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8" y="0"/>
            <a:ext cx="11438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42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A68219-A3D0-9560-FE7C-F7CE0B2B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5" y="0"/>
            <a:ext cx="11199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05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19A75-AF3D-7B39-395C-6F57845E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58" y="0"/>
            <a:ext cx="882948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BB034-E634-9C0B-ED8E-E3A8569EB5CC}"/>
              </a:ext>
            </a:extLst>
          </p:cNvPr>
          <p:cNvSpPr txBox="1"/>
          <p:nvPr/>
        </p:nvSpPr>
        <p:spPr>
          <a:xfrm>
            <a:off x="4271945" y="979372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circuit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schemaitc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411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46E057-1D60-193D-36BD-779C9E94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35" y="0"/>
            <a:ext cx="791613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ED796-B597-7105-6988-FF22A8E645EB}"/>
              </a:ext>
            </a:extLst>
          </p:cNvPr>
          <p:cNvSpPr txBox="1"/>
          <p:nvPr/>
        </p:nvSpPr>
        <p:spPr>
          <a:xfrm>
            <a:off x="653256" y="1942411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Report</a:t>
            </a:r>
          </a:p>
        </p:txBody>
      </p:sp>
    </p:spTree>
    <p:extLst>
      <p:ext uri="{BB962C8B-B14F-4D97-AF65-F5344CB8AC3E}">
        <p14:creationId xmlns:p14="http://schemas.microsoft.com/office/powerpoint/2010/main" val="3995125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9BD77-EED9-28E7-216A-8A0562F3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80" y="1804761"/>
            <a:ext cx="4344006" cy="3248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58EF28-3E2D-F6EF-2412-986A4285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14" y="1919077"/>
            <a:ext cx="4315427" cy="3019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86D312-7210-A8C0-95FC-C1B9347C0758}"/>
              </a:ext>
            </a:extLst>
          </p:cNvPr>
          <p:cNvSpPr txBox="1"/>
          <p:nvPr/>
        </p:nvSpPr>
        <p:spPr>
          <a:xfrm>
            <a:off x="1440014" y="1076649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and Logic cell report</a:t>
            </a:r>
          </a:p>
        </p:txBody>
      </p:sp>
    </p:spTree>
    <p:extLst>
      <p:ext uri="{BB962C8B-B14F-4D97-AF65-F5344CB8AC3E}">
        <p14:creationId xmlns:p14="http://schemas.microsoft.com/office/powerpoint/2010/main" val="137417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B605C-B189-B616-1D62-108FB0448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790" y="1430896"/>
            <a:ext cx="5371680" cy="3996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9B048-0F6F-E44A-D6FD-C249106B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05" y="1771508"/>
            <a:ext cx="4894289" cy="3314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FF0BF-8CE6-3389-DBF1-7ECE0700CC16}"/>
              </a:ext>
            </a:extLst>
          </p:cNvPr>
          <p:cNvSpPr txBox="1"/>
          <p:nvPr/>
        </p:nvSpPr>
        <p:spPr>
          <a:xfrm>
            <a:off x="1295743" y="1118681"/>
            <a:ext cx="9212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Ripple Carry Adder Flat Testbench</a:t>
            </a:r>
          </a:p>
        </p:txBody>
      </p:sp>
    </p:spTree>
    <p:extLst>
      <p:ext uri="{BB962C8B-B14F-4D97-AF65-F5344CB8AC3E}">
        <p14:creationId xmlns:p14="http://schemas.microsoft.com/office/powerpoint/2010/main" val="146509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AC4FCC-66FF-CD58-DD33-5E35D587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68" y="0"/>
            <a:ext cx="8001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F02016-26E0-C7DB-485F-1AE581F8CADC}"/>
              </a:ext>
            </a:extLst>
          </p:cNvPr>
          <p:cNvSpPr txBox="1"/>
          <p:nvPr/>
        </p:nvSpPr>
        <p:spPr>
          <a:xfrm>
            <a:off x="380882" y="1942410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Report</a:t>
            </a:r>
          </a:p>
        </p:txBody>
      </p:sp>
    </p:spTree>
    <p:extLst>
      <p:ext uri="{BB962C8B-B14F-4D97-AF65-F5344CB8AC3E}">
        <p14:creationId xmlns:p14="http://schemas.microsoft.com/office/powerpoint/2010/main" val="829548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B6AEA-3FCB-4F73-9BB3-059EB4E4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617"/>
            <a:ext cx="4973388" cy="3806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15170-EF91-3825-61B6-FEDF879E0F9F}"/>
              </a:ext>
            </a:extLst>
          </p:cNvPr>
          <p:cNvSpPr txBox="1"/>
          <p:nvPr/>
        </p:nvSpPr>
        <p:spPr>
          <a:xfrm>
            <a:off x="526796" y="1251748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cell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A47A6-41BC-A614-230E-5CB00A13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479"/>
          <a:stretch>
            <a:fillRect/>
          </a:stretch>
        </p:blipFill>
        <p:spPr>
          <a:xfrm>
            <a:off x="5193932" y="1048742"/>
            <a:ext cx="6998068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13113-1A6C-C40C-A7C8-A533F721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04" y="0"/>
            <a:ext cx="705736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1DED3A-AA6E-96EF-7C70-81D65A2A8D09}"/>
              </a:ext>
            </a:extLst>
          </p:cNvPr>
          <p:cNvSpPr txBox="1"/>
          <p:nvPr/>
        </p:nvSpPr>
        <p:spPr>
          <a:xfrm>
            <a:off x="672710" y="1815953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mesh Grid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E2B8E-9E4A-4C98-12B0-A6DDF2F30099}"/>
              </a:ext>
            </a:extLst>
          </p:cNvPr>
          <p:cNvSpPr txBox="1"/>
          <p:nvPr/>
        </p:nvSpPr>
        <p:spPr>
          <a:xfrm>
            <a:off x="595819" y="221606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Die Size: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 µm × 20 µm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78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E0748-7FB1-0C77-EAFC-463E85A9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85" y="0"/>
            <a:ext cx="711169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82C609-1F66-30DE-C245-12D98B740895}"/>
              </a:ext>
            </a:extLst>
          </p:cNvPr>
          <p:cNvSpPr txBox="1"/>
          <p:nvPr/>
        </p:nvSpPr>
        <p:spPr>
          <a:xfrm>
            <a:off x="672710" y="1815953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placement</a:t>
            </a:r>
          </a:p>
        </p:txBody>
      </p:sp>
    </p:spTree>
    <p:extLst>
      <p:ext uri="{BB962C8B-B14F-4D97-AF65-F5344CB8AC3E}">
        <p14:creationId xmlns:p14="http://schemas.microsoft.com/office/powerpoint/2010/main" val="2653461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B0792-6367-9A29-88B4-8FD6A84C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39" y="0"/>
            <a:ext cx="71176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EEED7-F1AA-B887-0EFF-2E8DE8665FC8}"/>
              </a:ext>
            </a:extLst>
          </p:cNvPr>
          <p:cNvSpPr txBox="1"/>
          <p:nvPr/>
        </p:nvSpPr>
        <p:spPr>
          <a:xfrm>
            <a:off x="672710" y="1815953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 routing</a:t>
            </a:r>
          </a:p>
        </p:txBody>
      </p:sp>
    </p:spTree>
    <p:extLst>
      <p:ext uri="{BB962C8B-B14F-4D97-AF65-F5344CB8AC3E}">
        <p14:creationId xmlns:p14="http://schemas.microsoft.com/office/powerpoint/2010/main" val="2495982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5A178-5E81-AF5B-8DE1-85609573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32" y="0"/>
            <a:ext cx="704589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7B0D7-6B13-A3CA-F3E8-02A64D5DD27F}"/>
              </a:ext>
            </a:extLst>
          </p:cNvPr>
          <p:cNvSpPr txBox="1"/>
          <p:nvPr/>
        </p:nvSpPr>
        <p:spPr>
          <a:xfrm>
            <a:off x="672710" y="1815953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and routing</a:t>
            </a:r>
          </a:p>
        </p:txBody>
      </p:sp>
    </p:spTree>
    <p:extLst>
      <p:ext uri="{BB962C8B-B14F-4D97-AF65-F5344CB8AC3E}">
        <p14:creationId xmlns:p14="http://schemas.microsoft.com/office/powerpoint/2010/main" val="3577233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2A02E-AA60-1B1D-DE8A-63B760392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76" y="0"/>
            <a:ext cx="70077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3BEF0C-DBE8-F53E-B747-5350514E6633}"/>
              </a:ext>
            </a:extLst>
          </p:cNvPr>
          <p:cNvSpPr txBox="1"/>
          <p:nvPr/>
        </p:nvSpPr>
        <p:spPr>
          <a:xfrm>
            <a:off x="817122" y="1845136"/>
            <a:ext cx="680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Filler cells</a:t>
            </a: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Metal Fill </a:t>
            </a:r>
          </a:p>
        </p:txBody>
      </p:sp>
    </p:spTree>
    <p:extLst>
      <p:ext uri="{BB962C8B-B14F-4D97-AF65-F5344CB8AC3E}">
        <p14:creationId xmlns:p14="http://schemas.microsoft.com/office/powerpoint/2010/main" val="1920379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7BA9B-CD6B-D699-E933-B2F714F9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59" y="1171260"/>
            <a:ext cx="5239481" cy="45154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1D6677E-CEC8-AA2B-7265-E7AF9D2472C4}"/>
              </a:ext>
            </a:extLst>
          </p:cNvPr>
          <p:cNvSpPr/>
          <p:nvPr/>
        </p:nvSpPr>
        <p:spPr>
          <a:xfrm>
            <a:off x="3996218" y="5160644"/>
            <a:ext cx="690662" cy="4875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C2FE-7BB9-51FB-8524-F6B0E5347CFC}"/>
              </a:ext>
            </a:extLst>
          </p:cNvPr>
          <p:cNvSpPr txBox="1"/>
          <p:nvPr/>
        </p:nvSpPr>
        <p:spPr>
          <a:xfrm>
            <a:off x="1603595" y="2765842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Density</a:t>
            </a:r>
          </a:p>
        </p:txBody>
      </p:sp>
    </p:spTree>
    <p:extLst>
      <p:ext uri="{BB962C8B-B14F-4D97-AF65-F5344CB8AC3E}">
        <p14:creationId xmlns:p14="http://schemas.microsoft.com/office/powerpoint/2010/main" val="3149887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3A834-4124-BEB6-55A8-3B48CAA0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"/>
          <a:stretch/>
        </p:blipFill>
        <p:spPr>
          <a:xfrm>
            <a:off x="960156" y="2074261"/>
            <a:ext cx="4816814" cy="3010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9A9B22-082A-9341-2065-8EC68C70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85" y="1856881"/>
            <a:ext cx="5692787" cy="3445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84D53-19C6-A2F4-0624-D7C87C6E0E5A}"/>
              </a:ext>
            </a:extLst>
          </p:cNvPr>
          <p:cNvSpPr txBox="1"/>
          <p:nvPr/>
        </p:nvSpPr>
        <p:spPr>
          <a:xfrm>
            <a:off x="3290742" y="1155928"/>
            <a:ext cx="680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and geometry verification</a:t>
            </a:r>
          </a:p>
        </p:txBody>
      </p:sp>
    </p:spTree>
    <p:extLst>
      <p:ext uri="{BB962C8B-B14F-4D97-AF65-F5344CB8AC3E}">
        <p14:creationId xmlns:p14="http://schemas.microsoft.com/office/powerpoint/2010/main" val="2024568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6124C7-6627-BDEF-B9E7-11CA73D2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20" y="0"/>
            <a:ext cx="713232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D581BC-A36D-5F23-7B20-00EBC23D2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92316" y="3128415"/>
            <a:ext cx="5486490" cy="1823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1A49E5-5452-D935-8126-88BB2A031D98}"/>
              </a:ext>
            </a:extLst>
          </p:cNvPr>
          <p:cNvSpPr txBox="1"/>
          <p:nvPr/>
        </p:nvSpPr>
        <p:spPr>
          <a:xfrm>
            <a:off x="8041322" y="248873"/>
            <a:ext cx="680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Layout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1C297-377D-1817-AF00-C9A7B52B53F8}"/>
              </a:ext>
            </a:extLst>
          </p:cNvPr>
          <p:cNvSpPr txBox="1"/>
          <p:nvPr/>
        </p:nvSpPr>
        <p:spPr>
          <a:xfrm>
            <a:off x="9969419" y="3059668"/>
            <a:ext cx="200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zoomed in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1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73FC-076B-754F-C73B-3C10BC49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920A2-5362-4C7A-8997-184A5706319F}"/>
              </a:ext>
            </a:extLst>
          </p:cNvPr>
          <p:cNvSpPr txBox="1"/>
          <p:nvPr/>
        </p:nvSpPr>
        <p:spPr>
          <a:xfrm>
            <a:off x="736174" y="710118"/>
            <a:ext cx="9070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RCA Layered Testbench Design: testbench module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E349A-8364-4417-C1C1-585BCBDF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7" y="1410793"/>
            <a:ext cx="5321401" cy="4660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AC764-DBB9-E1A2-F484-AA4E50F83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71" y="446761"/>
            <a:ext cx="5186502" cy="59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92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A6CEE-2F5D-E00C-4171-89BCF38E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1" y="1391552"/>
            <a:ext cx="8602275" cy="222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FCA107-9FB6-1F0B-4476-AB8AFC06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888" y="4151815"/>
            <a:ext cx="7678222" cy="1314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8995B9-D13E-5217-06B6-20BFE6CC4A92}"/>
              </a:ext>
            </a:extLst>
          </p:cNvPr>
          <p:cNvSpPr txBox="1"/>
          <p:nvPr/>
        </p:nvSpPr>
        <p:spPr>
          <a:xfrm>
            <a:off x="1794861" y="725891"/>
            <a:ext cx="680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DRC and LVS clearance</a:t>
            </a:r>
          </a:p>
        </p:txBody>
      </p:sp>
    </p:spTree>
    <p:extLst>
      <p:ext uri="{BB962C8B-B14F-4D97-AF65-F5344CB8AC3E}">
        <p14:creationId xmlns:p14="http://schemas.microsoft.com/office/powerpoint/2010/main" val="3145026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86477A-5D64-4E62-F1CD-6DF80E55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943" y="0"/>
            <a:ext cx="58771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9681C3-4AAB-604A-8512-65B424ADB100}"/>
              </a:ext>
            </a:extLst>
          </p:cNvPr>
          <p:cNvSpPr txBox="1"/>
          <p:nvPr/>
        </p:nvSpPr>
        <p:spPr>
          <a:xfrm>
            <a:off x="1071544" y="2098055"/>
            <a:ext cx="7344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mesh Grid </a:t>
            </a: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(smaller area) V2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9170D-6B01-8559-1825-6181CF77F9C8}"/>
              </a:ext>
            </a:extLst>
          </p:cNvPr>
          <p:cNvSpPr txBox="1"/>
          <p:nvPr/>
        </p:nvSpPr>
        <p:spPr>
          <a:xfrm>
            <a:off x="936287" y="280594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Die Size: 12 µm × 15 µm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67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3CDD7-20BE-39D0-A7FA-5C3BE364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534" y="0"/>
            <a:ext cx="601093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E466D0-1074-8536-4777-C0A6FF6F5AA6}"/>
              </a:ext>
            </a:extLst>
          </p:cNvPr>
          <p:cNvSpPr txBox="1"/>
          <p:nvPr/>
        </p:nvSpPr>
        <p:spPr>
          <a:xfrm>
            <a:off x="672710" y="1815953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placement</a:t>
            </a:r>
          </a:p>
        </p:txBody>
      </p:sp>
    </p:spTree>
    <p:extLst>
      <p:ext uri="{BB962C8B-B14F-4D97-AF65-F5344CB8AC3E}">
        <p14:creationId xmlns:p14="http://schemas.microsoft.com/office/powerpoint/2010/main" val="2523377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6FF6E-C782-5D19-6CD4-8EA2D14FE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77" y="0"/>
            <a:ext cx="57610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90068B-A156-8B03-811A-68F61F33E42B}"/>
              </a:ext>
            </a:extLst>
          </p:cNvPr>
          <p:cNvSpPr txBox="1"/>
          <p:nvPr/>
        </p:nvSpPr>
        <p:spPr>
          <a:xfrm>
            <a:off x="932927" y="2338467"/>
            <a:ext cx="680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 Routing </a:t>
            </a: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Filler cell</a:t>
            </a:r>
          </a:p>
        </p:txBody>
      </p:sp>
    </p:spTree>
    <p:extLst>
      <p:ext uri="{BB962C8B-B14F-4D97-AF65-F5344CB8AC3E}">
        <p14:creationId xmlns:p14="http://schemas.microsoft.com/office/powerpoint/2010/main" val="352875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DC9F4-17E3-5321-0E77-A7D46DEF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1" y="0"/>
            <a:ext cx="580483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A7426F-D034-153A-5F8B-BAF8C117F823}"/>
              </a:ext>
            </a:extLst>
          </p:cNvPr>
          <p:cNvSpPr txBox="1"/>
          <p:nvPr/>
        </p:nvSpPr>
        <p:spPr>
          <a:xfrm>
            <a:off x="1161528" y="2294925"/>
            <a:ext cx="680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Fill </a:t>
            </a:r>
          </a:p>
        </p:txBody>
      </p:sp>
    </p:spTree>
    <p:extLst>
      <p:ext uri="{BB962C8B-B14F-4D97-AF65-F5344CB8AC3E}">
        <p14:creationId xmlns:p14="http://schemas.microsoft.com/office/powerpoint/2010/main" val="2386567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218F8-EB62-ED06-D306-7267BCEA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17" y="285311"/>
            <a:ext cx="4944165" cy="62873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1600F78-4ED2-3FF2-AE07-3A9D12AE7FB1}"/>
              </a:ext>
            </a:extLst>
          </p:cNvPr>
          <p:cNvSpPr/>
          <p:nvPr/>
        </p:nvSpPr>
        <p:spPr>
          <a:xfrm>
            <a:off x="4181274" y="5911637"/>
            <a:ext cx="690662" cy="4875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9F175-DF8A-3F94-4DE5-C6F010D6F718}"/>
              </a:ext>
            </a:extLst>
          </p:cNvPr>
          <p:cNvSpPr txBox="1"/>
          <p:nvPr/>
        </p:nvSpPr>
        <p:spPr>
          <a:xfrm>
            <a:off x="1658024" y="2698364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Density</a:t>
            </a:r>
          </a:p>
        </p:txBody>
      </p:sp>
    </p:spTree>
    <p:extLst>
      <p:ext uri="{BB962C8B-B14F-4D97-AF65-F5344CB8AC3E}">
        <p14:creationId xmlns:p14="http://schemas.microsoft.com/office/powerpoint/2010/main" val="3310188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90BAA-688A-14DE-CC6B-F7DD6CF6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356759"/>
            <a:ext cx="5153744" cy="6144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3E178-C609-EB99-E874-95BBF836AA32}"/>
              </a:ext>
            </a:extLst>
          </p:cNvPr>
          <p:cNvSpPr txBox="1"/>
          <p:nvPr/>
        </p:nvSpPr>
        <p:spPr>
          <a:xfrm>
            <a:off x="1052694" y="2567530"/>
            <a:ext cx="680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Layout </a:t>
            </a:r>
          </a:p>
        </p:txBody>
      </p:sp>
    </p:spTree>
    <p:extLst>
      <p:ext uri="{BB962C8B-B14F-4D97-AF65-F5344CB8AC3E}">
        <p14:creationId xmlns:p14="http://schemas.microsoft.com/office/powerpoint/2010/main" val="2296172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B699F-DBEC-961B-5054-1E98B0E3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2381104"/>
            <a:ext cx="8754697" cy="2095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54060D-D782-9770-E1BA-2FD812A98F05}"/>
              </a:ext>
            </a:extLst>
          </p:cNvPr>
          <p:cNvSpPr txBox="1"/>
          <p:nvPr/>
        </p:nvSpPr>
        <p:spPr>
          <a:xfrm>
            <a:off x="1718651" y="1607634"/>
            <a:ext cx="680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DRC and LVS clearance</a:t>
            </a:r>
          </a:p>
        </p:txBody>
      </p:sp>
    </p:spTree>
    <p:extLst>
      <p:ext uri="{BB962C8B-B14F-4D97-AF65-F5344CB8AC3E}">
        <p14:creationId xmlns:p14="http://schemas.microsoft.com/office/powerpoint/2010/main" val="344124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D3E48-EC0D-D614-F9CB-968E6DAD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86F9-F380-BE37-2C25-E765A734F389}"/>
              </a:ext>
            </a:extLst>
          </p:cNvPr>
          <p:cNvSpPr txBox="1"/>
          <p:nvPr/>
        </p:nvSpPr>
        <p:spPr>
          <a:xfrm>
            <a:off x="1168820" y="1971596"/>
            <a:ext cx="7344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mesh Grid </a:t>
            </a: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(smallest area) V3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62AA2-E18F-84EF-8D89-4814C90B42E4}"/>
              </a:ext>
            </a:extLst>
          </p:cNvPr>
          <p:cNvSpPr txBox="1"/>
          <p:nvPr/>
        </p:nvSpPr>
        <p:spPr>
          <a:xfrm>
            <a:off x="1033563" y="267948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Die Size: 10 µm × 10 µm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BC342-26AB-AC56-84D3-49F04927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91" y="0"/>
            <a:ext cx="5583676" cy="684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4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8CA82-7A16-9B37-D48A-86B332646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0FDDB3-0D60-B4EB-65F5-8D1C26F09AD8}"/>
              </a:ext>
            </a:extLst>
          </p:cNvPr>
          <p:cNvSpPr txBox="1"/>
          <p:nvPr/>
        </p:nvSpPr>
        <p:spPr>
          <a:xfrm>
            <a:off x="1918780" y="1285600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density &gt; 100%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692A3-70D2-EA1F-CC11-2A47D42F52B4}"/>
              </a:ext>
            </a:extLst>
          </p:cNvPr>
          <p:cNvSpPr txBox="1"/>
          <p:nvPr/>
        </p:nvSpPr>
        <p:spPr>
          <a:xfrm>
            <a:off x="1918780" y="193248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Error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ABFC6-6CAA-0652-A574-BE68F32B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16" y="2450680"/>
            <a:ext cx="6645910" cy="575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7B51FA-774F-4693-7064-B89B31852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554" y="3652370"/>
            <a:ext cx="4181475" cy="1031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764C5E-8595-2EDE-7242-497F99E7AAD4}"/>
              </a:ext>
            </a:extLst>
          </p:cNvPr>
          <p:cNvSpPr txBox="1"/>
          <p:nvPr/>
        </p:nvSpPr>
        <p:spPr>
          <a:xfrm>
            <a:off x="1918780" y="4992650"/>
            <a:ext cx="734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Hence, optimum choice is 12 um by 15 um</a:t>
            </a:r>
          </a:p>
        </p:txBody>
      </p:sp>
    </p:spTree>
    <p:extLst>
      <p:ext uri="{BB962C8B-B14F-4D97-AF65-F5344CB8AC3E}">
        <p14:creationId xmlns:p14="http://schemas.microsoft.com/office/powerpoint/2010/main" val="233682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626F2-AF7D-B9AE-C62F-1BDF63E14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88748A-5730-446D-173D-3598108413CE}"/>
              </a:ext>
            </a:extLst>
          </p:cNvPr>
          <p:cNvSpPr txBox="1"/>
          <p:nvPr/>
        </p:nvSpPr>
        <p:spPr>
          <a:xfrm>
            <a:off x="1026577" y="671208"/>
            <a:ext cx="9070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class                                                   Environment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1BECC-5889-1C0E-75CC-28A3219DF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77" y="1454382"/>
            <a:ext cx="4401164" cy="4467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A06D54-1939-6F3C-B14E-5BB10D55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38"/>
          <a:stretch>
            <a:fillRect/>
          </a:stretch>
        </p:blipFill>
        <p:spPr>
          <a:xfrm>
            <a:off x="5875054" y="1071318"/>
            <a:ext cx="4401163" cy="5464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12272A-682F-5F01-AAEA-274BFF0C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058" r="48196" b="88138"/>
          <a:stretch>
            <a:fillRect/>
          </a:stretch>
        </p:blipFill>
        <p:spPr>
          <a:xfrm>
            <a:off x="8799838" y="1770434"/>
            <a:ext cx="2279967" cy="8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5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8C7F-071B-269C-FAB4-267F04ED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99AE9-DCD6-3B3C-3C72-7A391E21EB43}"/>
              </a:ext>
            </a:extLst>
          </p:cNvPr>
          <p:cNvSpPr txBox="1"/>
          <p:nvPr/>
        </p:nvSpPr>
        <p:spPr>
          <a:xfrm>
            <a:off x="1026577" y="671208"/>
            <a:ext cx="9070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 class                                                                 Monitor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AAF7E-AF4B-6AF2-0D82-95E1EEB0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4" y="1274323"/>
            <a:ext cx="5341295" cy="4981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112B5-2A45-9A07-A83C-4B4ED97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9135"/>
            <a:ext cx="6013272" cy="43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5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1E868-2749-9C48-191A-320B0000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37D75B-B0F7-B9BD-5F07-51F88EB8217A}"/>
              </a:ext>
            </a:extLst>
          </p:cNvPr>
          <p:cNvSpPr txBox="1"/>
          <p:nvPr/>
        </p:nvSpPr>
        <p:spPr>
          <a:xfrm>
            <a:off x="1503232" y="891908"/>
            <a:ext cx="9070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class                                             parameter headers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317A7-B101-5EF9-6F91-08C724E6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2"/>
          <a:stretch>
            <a:fillRect/>
          </a:stretch>
        </p:blipFill>
        <p:spPr>
          <a:xfrm>
            <a:off x="1585609" y="1650665"/>
            <a:ext cx="4414050" cy="4315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D51CA0-EE28-B1A9-2C32-895F71B7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43" y="1850304"/>
            <a:ext cx="249589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2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57DDB-4C67-58C0-F49E-30C2914D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86" y="1855875"/>
            <a:ext cx="3592800" cy="3577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FEB19-3A15-FD33-7FE8-50CC9FD8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494"/>
          <a:stretch>
            <a:fillRect/>
          </a:stretch>
        </p:blipFill>
        <p:spPr>
          <a:xfrm>
            <a:off x="2017463" y="1756278"/>
            <a:ext cx="4078537" cy="3776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B84AE3-EDD2-AEB6-6D9A-743C1DA7780C}"/>
              </a:ext>
            </a:extLst>
          </p:cNvPr>
          <p:cNvSpPr txBox="1"/>
          <p:nvPr/>
        </p:nvSpPr>
        <p:spPr>
          <a:xfrm>
            <a:off x="2017463" y="925172"/>
            <a:ext cx="8428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 header on distribution of bins for A and B datapoints</a:t>
            </a:r>
          </a:p>
        </p:txBody>
      </p:sp>
    </p:spTree>
    <p:extLst>
      <p:ext uri="{BB962C8B-B14F-4D97-AF65-F5344CB8AC3E}">
        <p14:creationId xmlns:p14="http://schemas.microsoft.com/office/powerpoint/2010/main" val="239712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A36A-D6AA-32E6-F777-129E84BE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7ABA7-99C9-72B8-23FA-6D46A57D90A3}"/>
              </a:ext>
            </a:extLst>
          </p:cNvPr>
          <p:cNvSpPr txBox="1"/>
          <p:nvPr/>
        </p:nvSpPr>
        <p:spPr>
          <a:xfrm>
            <a:off x="1563301" y="1002994"/>
            <a:ext cx="8428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Pre-randomize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60DC0-19A0-A30D-E84F-1EABF427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01" y="2108464"/>
            <a:ext cx="4344006" cy="299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D0D7C-B475-2FB0-1F80-F433EE17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35" y="394301"/>
            <a:ext cx="5047464" cy="60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6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263</Words>
  <Application>Microsoft Office PowerPoint</Application>
  <PresentationFormat>Widescreen</PresentationFormat>
  <Paragraphs>65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Arial Black</vt:lpstr>
      <vt:lpstr>Calibri</vt:lpstr>
      <vt:lpstr>Calibri Light</vt:lpstr>
      <vt:lpstr>Times New Roman</vt:lpstr>
      <vt:lpstr>Office Theme</vt:lpstr>
      <vt:lpstr>Ripple Carry Adder with Testbench and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1906055 - Tasmin Khan</dc:creator>
  <cp:lastModifiedBy>1906055 - Tasmin Khan</cp:lastModifiedBy>
  <cp:revision>14</cp:revision>
  <dcterms:created xsi:type="dcterms:W3CDTF">2024-12-13T03:47:07Z</dcterms:created>
  <dcterms:modified xsi:type="dcterms:W3CDTF">2025-09-12T11:09:47Z</dcterms:modified>
</cp:coreProperties>
</file>